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5"/>
  </p:notesMasterIdLst>
  <p:sldIdLst>
    <p:sldId id="309" r:id="rId2"/>
    <p:sldId id="365" r:id="rId3"/>
    <p:sldId id="363" r:id="rId4"/>
    <p:sldId id="364" r:id="rId5"/>
    <p:sldId id="366" r:id="rId6"/>
    <p:sldId id="367" r:id="rId7"/>
    <p:sldId id="368" r:id="rId8"/>
    <p:sldId id="370" r:id="rId9"/>
    <p:sldId id="371" r:id="rId10"/>
    <p:sldId id="372" r:id="rId11"/>
    <p:sldId id="373" r:id="rId12"/>
    <p:sldId id="374" r:id="rId13"/>
    <p:sldId id="375" r:id="rId14"/>
    <p:sldId id="376" r:id="rId15"/>
    <p:sldId id="377" r:id="rId16"/>
    <p:sldId id="378" r:id="rId17"/>
    <p:sldId id="379" r:id="rId18"/>
    <p:sldId id="380" r:id="rId19"/>
    <p:sldId id="381" r:id="rId20"/>
    <p:sldId id="382" r:id="rId21"/>
    <p:sldId id="383" r:id="rId22"/>
    <p:sldId id="384" r:id="rId23"/>
    <p:sldId id="27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95F"/>
    <a:srgbClr val="17406D"/>
    <a:srgbClr val="FFCC99"/>
    <a:srgbClr val="153A5F"/>
    <a:srgbClr val="2245F2"/>
    <a:srgbClr val="3C3C3B"/>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14653D-2762-49F9-A663-6E7E0E7A5A38}" v="356" dt="2025-11-04T00:31:19.609"/>
    <p1510:client id="{6CF843D9-EB52-4A79-A7E4-249ED6EF5CEE}" v="3" dt="2025-11-04T13:23:36.664"/>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4660"/>
  </p:normalViewPr>
  <p:slideViewPr>
    <p:cSldViewPr snapToGrid="0">
      <p:cViewPr varScale="1">
        <p:scale>
          <a:sx n="111" d="100"/>
          <a:sy n="111" d="100"/>
        </p:scale>
        <p:origin x="882" y="96"/>
      </p:cViewPr>
      <p:guideLst/>
    </p:cSldViewPr>
  </p:slideViewPr>
  <p:notesTextViewPr>
    <p:cViewPr>
      <p:scale>
        <a:sx n="3" d="2"/>
        <a:sy n="3" d="2"/>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jandro Lopez" userId="4982eb13362fefee" providerId="LiveId" clId="{35470906-8B16-4192-97D7-E166868300F1}"/>
    <pc:docChg chg="modSld">
      <pc:chgData name="Alejandro Lopez" userId="4982eb13362fefee" providerId="LiveId" clId="{35470906-8B16-4192-97D7-E166868300F1}" dt="2025-10-07T14:29:03.225" v="7" actId="20577"/>
      <pc:docMkLst>
        <pc:docMk/>
      </pc:docMkLst>
      <pc:sldChg chg="modSp mod">
        <pc:chgData name="Alejandro Lopez" userId="4982eb13362fefee" providerId="LiveId" clId="{35470906-8B16-4192-97D7-E166868300F1}" dt="2025-10-07T14:29:03.225" v="7" actId="20577"/>
        <pc:sldMkLst>
          <pc:docMk/>
          <pc:sldMk cId="4268607966" sldId="309"/>
        </pc:sldMkLst>
        <pc:spChg chg="mod">
          <ac:chgData name="Alejandro Lopez" userId="4982eb13362fefee" providerId="LiveId" clId="{35470906-8B16-4192-97D7-E166868300F1}" dt="2025-10-07T14:29:01.935" v="3" actId="20577"/>
          <ac:spMkLst>
            <pc:docMk/>
            <pc:sldMk cId="4268607966" sldId="309"/>
            <ac:spMk id="4" creationId="{102EBD02-7DAE-A773-F547-EC924FD43FCE}"/>
          </ac:spMkLst>
        </pc:spChg>
        <pc:spChg chg="mod">
          <ac:chgData name="Alejandro Lopez" userId="4982eb13362fefee" providerId="LiveId" clId="{35470906-8B16-4192-97D7-E166868300F1}" dt="2025-10-07T14:29:03.225" v="7" actId="20577"/>
          <ac:spMkLst>
            <pc:docMk/>
            <pc:sldMk cId="4268607966" sldId="309"/>
            <ac:spMk id="5" creationId="{588635F6-7BE5-C7D8-286C-31B4754E0250}"/>
          </ac:spMkLst>
        </pc:spChg>
      </pc:sldChg>
    </pc:docChg>
  </pc:docChgLst>
  <pc:docChgLst>
    <pc:chgData name="Bertila Gisela Velásquez Cárdenas" userId="e3260c1a-fb2d-4509-80b8-0caed2b40e4b" providerId="ADAL" clId="{87CBF69B-CC3A-483C-8C29-2518CBBFDBEF}"/>
    <pc:docChg chg="undo custSel addSld delSld modSld sldOrd">
      <pc:chgData name="Bertila Gisela Velásquez Cárdenas" userId="e3260c1a-fb2d-4509-80b8-0caed2b40e4b" providerId="ADAL" clId="{87CBF69B-CC3A-483C-8C29-2518CBBFDBEF}" dt="2025-11-04T00:31:19.609" v="5976" actId="255"/>
      <pc:docMkLst>
        <pc:docMk/>
      </pc:docMkLst>
      <pc:sldChg chg="modSp mod">
        <pc:chgData name="Bertila Gisela Velásquez Cárdenas" userId="e3260c1a-fb2d-4509-80b8-0caed2b40e4b" providerId="ADAL" clId="{87CBF69B-CC3A-483C-8C29-2518CBBFDBEF}" dt="2025-11-03T19:04:25.654" v="110" actId="20577"/>
        <pc:sldMkLst>
          <pc:docMk/>
          <pc:sldMk cId="4268607966" sldId="309"/>
        </pc:sldMkLst>
        <pc:spChg chg="mod">
          <ac:chgData name="Bertila Gisela Velásquez Cárdenas" userId="e3260c1a-fb2d-4509-80b8-0caed2b40e4b" providerId="ADAL" clId="{87CBF69B-CC3A-483C-8C29-2518CBBFDBEF}" dt="2025-11-03T19:03:57.528" v="19" actId="20577"/>
          <ac:spMkLst>
            <pc:docMk/>
            <pc:sldMk cId="4268607966" sldId="309"/>
            <ac:spMk id="4" creationId="{102EBD02-7DAE-A773-F547-EC924FD43FCE}"/>
          </ac:spMkLst>
        </pc:spChg>
        <pc:spChg chg="mod">
          <ac:chgData name="Bertila Gisela Velásquez Cárdenas" userId="e3260c1a-fb2d-4509-80b8-0caed2b40e4b" providerId="ADAL" clId="{87CBF69B-CC3A-483C-8C29-2518CBBFDBEF}" dt="2025-11-03T19:04:25.654" v="110" actId="20577"/>
          <ac:spMkLst>
            <pc:docMk/>
            <pc:sldMk cId="4268607966" sldId="309"/>
            <ac:spMk id="5" creationId="{588635F6-7BE5-C7D8-286C-31B4754E0250}"/>
          </ac:spMkLst>
        </pc:spChg>
      </pc:sldChg>
      <pc:sldChg chg="modSp mod ord modAnim">
        <pc:chgData name="Bertila Gisela Velásquez Cárdenas" userId="e3260c1a-fb2d-4509-80b8-0caed2b40e4b" providerId="ADAL" clId="{87CBF69B-CC3A-483C-8C29-2518CBBFDBEF}" dt="2025-11-03T21:26:53.373" v="5942" actId="255"/>
        <pc:sldMkLst>
          <pc:docMk/>
          <pc:sldMk cId="760832598" sldId="363"/>
        </pc:sldMkLst>
        <pc:spChg chg="mod">
          <ac:chgData name="Bertila Gisela Velásquez Cárdenas" userId="e3260c1a-fb2d-4509-80b8-0caed2b40e4b" providerId="ADAL" clId="{87CBF69B-CC3A-483C-8C29-2518CBBFDBEF}" dt="2025-11-03T21:26:53.373" v="5942" actId="255"/>
          <ac:spMkLst>
            <pc:docMk/>
            <pc:sldMk cId="760832598" sldId="363"/>
            <ac:spMk id="7" creationId="{80F9B62C-AB48-77C6-2234-808306786ACA}"/>
          </ac:spMkLst>
        </pc:spChg>
      </pc:sldChg>
      <pc:sldChg chg="addSp delSp modSp mod modClrScheme modAnim chgLayout">
        <pc:chgData name="Bertila Gisela Velásquez Cárdenas" userId="e3260c1a-fb2d-4509-80b8-0caed2b40e4b" providerId="ADAL" clId="{87CBF69B-CC3A-483C-8C29-2518CBBFDBEF}" dt="2025-11-03T21:21:31.412" v="5929" actId="403"/>
        <pc:sldMkLst>
          <pc:docMk/>
          <pc:sldMk cId="193961147" sldId="364"/>
        </pc:sldMkLst>
        <pc:spChg chg="add del mod ord">
          <ac:chgData name="Bertila Gisela Velásquez Cárdenas" userId="e3260c1a-fb2d-4509-80b8-0caed2b40e4b" providerId="ADAL" clId="{87CBF69B-CC3A-483C-8C29-2518CBBFDBEF}" dt="2025-11-03T19:20:43.446" v="1819" actId="700"/>
          <ac:spMkLst>
            <pc:docMk/>
            <pc:sldMk cId="193961147" sldId="364"/>
            <ac:spMk id="2" creationId="{AA3797AD-2D74-75E1-AA77-27F5013E02BE}"/>
          </ac:spMkLst>
        </pc:spChg>
        <pc:spChg chg="del">
          <ac:chgData name="Bertila Gisela Velásquez Cárdenas" userId="e3260c1a-fb2d-4509-80b8-0caed2b40e4b" providerId="ADAL" clId="{87CBF69B-CC3A-483C-8C29-2518CBBFDBEF}" dt="2025-11-03T19:17:34.803" v="1479" actId="700"/>
          <ac:spMkLst>
            <pc:docMk/>
            <pc:sldMk cId="193961147" sldId="364"/>
            <ac:spMk id="3" creationId="{6ABD1AB3-C5DA-352F-39B3-CAFF05565C23}"/>
          </ac:spMkLst>
        </pc:spChg>
        <pc:spChg chg="mod ord">
          <ac:chgData name="Bertila Gisela Velásquez Cárdenas" userId="e3260c1a-fb2d-4509-80b8-0caed2b40e4b" providerId="ADAL" clId="{87CBF69B-CC3A-483C-8C29-2518CBBFDBEF}" dt="2025-11-03T19:20:43.446" v="1819" actId="700"/>
          <ac:spMkLst>
            <pc:docMk/>
            <pc:sldMk cId="193961147" sldId="364"/>
            <ac:spMk id="4" creationId="{63D49721-6C05-7CE4-3B20-0792B5BB00F3}"/>
          </ac:spMkLst>
        </pc:spChg>
        <pc:spChg chg="add mod ord">
          <ac:chgData name="Bertila Gisela Velásquez Cárdenas" userId="e3260c1a-fb2d-4509-80b8-0caed2b40e4b" providerId="ADAL" clId="{87CBF69B-CC3A-483C-8C29-2518CBBFDBEF}" dt="2025-11-03T21:21:31.412" v="5929" actId="403"/>
          <ac:spMkLst>
            <pc:docMk/>
            <pc:sldMk cId="193961147" sldId="364"/>
            <ac:spMk id="5" creationId="{446943E9-0530-AD64-8F7B-EE44A515C279}"/>
          </ac:spMkLst>
        </pc:spChg>
        <pc:spChg chg="add mod ord">
          <ac:chgData name="Bertila Gisela Velásquez Cárdenas" userId="e3260c1a-fb2d-4509-80b8-0caed2b40e4b" providerId="ADAL" clId="{87CBF69B-CC3A-483C-8C29-2518CBBFDBEF}" dt="2025-11-03T19:20:43.446" v="1819" actId="700"/>
          <ac:spMkLst>
            <pc:docMk/>
            <pc:sldMk cId="193961147" sldId="364"/>
            <ac:spMk id="6" creationId="{402628F6-A66C-7C33-CDAD-A132CE4DADF1}"/>
          </ac:spMkLst>
        </pc:spChg>
        <pc:spChg chg="add del mod ord">
          <ac:chgData name="Bertila Gisela Velásquez Cárdenas" userId="e3260c1a-fb2d-4509-80b8-0caed2b40e4b" providerId="ADAL" clId="{87CBF69B-CC3A-483C-8C29-2518CBBFDBEF}" dt="2025-11-03T19:20:44.513" v="1820" actId="22"/>
          <ac:spMkLst>
            <pc:docMk/>
            <pc:sldMk cId="193961147" sldId="364"/>
            <ac:spMk id="7" creationId="{CBFBA915-10D8-C368-18DD-AB1B9BCBE662}"/>
          </ac:spMkLst>
        </pc:spChg>
        <pc:spChg chg="del mod ord">
          <ac:chgData name="Bertila Gisela Velásquez Cárdenas" userId="e3260c1a-fb2d-4509-80b8-0caed2b40e4b" providerId="ADAL" clId="{87CBF69B-CC3A-483C-8C29-2518CBBFDBEF}" dt="2025-11-03T19:17:34.803" v="1479" actId="700"/>
          <ac:spMkLst>
            <pc:docMk/>
            <pc:sldMk cId="193961147" sldId="364"/>
            <ac:spMk id="8" creationId="{8AEE8EBD-9097-B87F-7B77-109BFE9F4407}"/>
          </ac:spMkLst>
        </pc:spChg>
        <pc:spChg chg="del mod ord">
          <ac:chgData name="Bertila Gisela Velásquez Cárdenas" userId="e3260c1a-fb2d-4509-80b8-0caed2b40e4b" providerId="ADAL" clId="{87CBF69B-CC3A-483C-8C29-2518CBBFDBEF}" dt="2025-11-03T19:17:34.803" v="1479" actId="700"/>
          <ac:spMkLst>
            <pc:docMk/>
            <pc:sldMk cId="193961147" sldId="364"/>
            <ac:spMk id="9" creationId="{D6B22629-BA13-4A92-3ED1-621C5E8212F6}"/>
          </ac:spMkLst>
        </pc:spChg>
        <pc:picChg chg="add mod ord">
          <ac:chgData name="Bertila Gisela Velásquez Cárdenas" userId="e3260c1a-fb2d-4509-80b8-0caed2b40e4b" providerId="ADAL" clId="{87CBF69B-CC3A-483C-8C29-2518CBBFDBEF}" dt="2025-11-03T19:20:44.513" v="1820" actId="22"/>
          <ac:picMkLst>
            <pc:docMk/>
            <pc:sldMk cId="193961147" sldId="364"/>
            <ac:picMk id="11" creationId="{0AF051ED-97E8-A5EA-B2D8-F664A7CB35DB}"/>
          </ac:picMkLst>
        </pc:picChg>
      </pc:sldChg>
      <pc:sldChg chg="modSp mod">
        <pc:chgData name="Bertila Gisela Velásquez Cárdenas" userId="e3260c1a-fb2d-4509-80b8-0caed2b40e4b" providerId="ADAL" clId="{87CBF69B-CC3A-483C-8C29-2518CBBFDBEF}" dt="2025-11-03T19:05:14.417" v="184" actId="20577"/>
        <pc:sldMkLst>
          <pc:docMk/>
          <pc:sldMk cId="2726275939" sldId="365"/>
        </pc:sldMkLst>
        <pc:spChg chg="mod">
          <ac:chgData name="Bertila Gisela Velásquez Cárdenas" userId="e3260c1a-fb2d-4509-80b8-0caed2b40e4b" providerId="ADAL" clId="{87CBF69B-CC3A-483C-8C29-2518CBBFDBEF}" dt="2025-11-03T19:05:14.417" v="184" actId="20577"/>
          <ac:spMkLst>
            <pc:docMk/>
            <pc:sldMk cId="2726275939" sldId="365"/>
            <ac:spMk id="5" creationId="{837127E5-F502-5C4F-7993-D0AE1382C33E}"/>
          </ac:spMkLst>
        </pc:spChg>
      </pc:sldChg>
      <pc:sldChg chg="modSp new mod modAnim">
        <pc:chgData name="Bertila Gisela Velásquez Cárdenas" userId="e3260c1a-fb2d-4509-80b8-0caed2b40e4b" providerId="ADAL" clId="{87CBF69B-CC3A-483C-8C29-2518CBBFDBEF}" dt="2025-11-03T21:26:03.880" v="5930"/>
        <pc:sldMkLst>
          <pc:docMk/>
          <pc:sldMk cId="2988307138" sldId="366"/>
        </pc:sldMkLst>
        <pc:spChg chg="mod">
          <ac:chgData name="Bertila Gisela Velásquez Cárdenas" userId="e3260c1a-fb2d-4509-80b8-0caed2b40e4b" providerId="ADAL" clId="{87CBF69B-CC3A-483C-8C29-2518CBBFDBEF}" dt="2025-11-03T19:34:23.835" v="2300" actId="113"/>
          <ac:spMkLst>
            <pc:docMk/>
            <pc:sldMk cId="2988307138" sldId="366"/>
            <ac:spMk id="2" creationId="{9DEE03F0-D027-9C56-2633-1D1D6FB53EB8}"/>
          </ac:spMkLst>
        </pc:spChg>
      </pc:sldChg>
      <pc:sldChg chg="modSp new mod modAnim">
        <pc:chgData name="Bertila Gisela Velásquez Cárdenas" userId="e3260c1a-fb2d-4509-80b8-0caed2b40e4b" providerId="ADAL" clId="{87CBF69B-CC3A-483C-8C29-2518CBBFDBEF}" dt="2025-11-03T19:37:00.754" v="2787"/>
        <pc:sldMkLst>
          <pc:docMk/>
          <pc:sldMk cId="3916516182" sldId="367"/>
        </pc:sldMkLst>
        <pc:spChg chg="mod">
          <ac:chgData name="Bertila Gisela Velásquez Cárdenas" userId="e3260c1a-fb2d-4509-80b8-0caed2b40e4b" providerId="ADAL" clId="{87CBF69B-CC3A-483C-8C29-2518CBBFDBEF}" dt="2025-11-03T19:36:50.694" v="2779" actId="403"/>
          <ac:spMkLst>
            <pc:docMk/>
            <pc:sldMk cId="3916516182" sldId="367"/>
            <ac:spMk id="2" creationId="{E1CD6BFE-3DD0-8FEB-5B97-54FFEEDB7AD4}"/>
          </ac:spMkLst>
        </pc:spChg>
        <pc:spChg chg="mod">
          <ac:chgData name="Bertila Gisela Velásquez Cárdenas" userId="e3260c1a-fb2d-4509-80b8-0caed2b40e4b" providerId="ADAL" clId="{87CBF69B-CC3A-483C-8C29-2518CBBFDBEF}" dt="2025-11-03T19:36:52.814" v="2786" actId="20577"/>
          <ac:spMkLst>
            <pc:docMk/>
            <pc:sldMk cId="3916516182" sldId="367"/>
            <ac:spMk id="3" creationId="{BCBB3D9D-AB5B-25DA-9E42-9727EAA7BBD8}"/>
          </ac:spMkLst>
        </pc:spChg>
      </pc:sldChg>
      <pc:sldChg chg="addSp modSp new mod modAnim">
        <pc:chgData name="Bertila Gisela Velásquez Cárdenas" userId="e3260c1a-fb2d-4509-80b8-0caed2b40e4b" providerId="ADAL" clId="{87CBF69B-CC3A-483C-8C29-2518CBBFDBEF}" dt="2025-11-03T19:41:30.238" v="2863" actId="404"/>
        <pc:sldMkLst>
          <pc:docMk/>
          <pc:sldMk cId="1692959647" sldId="368"/>
        </pc:sldMkLst>
        <pc:spChg chg="mod">
          <ac:chgData name="Bertila Gisela Velásquez Cárdenas" userId="e3260c1a-fb2d-4509-80b8-0caed2b40e4b" providerId="ADAL" clId="{87CBF69B-CC3A-483C-8C29-2518CBBFDBEF}" dt="2025-11-03T19:41:30.238" v="2863" actId="404"/>
          <ac:spMkLst>
            <pc:docMk/>
            <pc:sldMk cId="1692959647" sldId="368"/>
            <ac:spMk id="2" creationId="{55CF3AA1-AF67-360F-235D-EA6DA1F6B2DB}"/>
          </ac:spMkLst>
        </pc:spChg>
        <pc:picChg chg="add mod">
          <ac:chgData name="Bertila Gisela Velásquez Cárdenas" userId="e3260c1a-fb2d-4509-80b8-0caed2b40e4b" providerId="ADAL" clId="{87CBF69B-CC3A-483C-8C29-2518CBBFDBEF}" dt="2025-11-03T19:41:17.557" v="2856"/>
          <ac:picMkLst>
            <pc:docMk/>
            <pc:sldMk cId="1692959647" sldId="368"/>
            <ac:picMk id="4" creationId="{84C64F6B-B16F-59FC-1C10-35E48EA00A3D}"/>
          </ac:picMkLst>
        </pc:picChg>
      </pc:sldChg>
      <pc:sldChg chg="addSp delSp modSp new del modAnim">
        <pc:chgData name="Bertila Gisela Velásquez Cárdenas" userId="e3260c1a-fb2d-4509-80b8-0caed2b40e4b" providerId="ADAL" clId="{87CBF69B-CC3A-483C-8C29-2518CBBFDBEF}" dt="2025-11-03T21:11:14.992" v="5700" actId="47"/>
        <pc:sldMkLst>
          <pc:docMk/>
          <pc:sldMk cId="1075640093" sldId="369"/>
        </pc:sldMkLst>
        <pc:spChg chg="del">
          <ac:chgData name="Bertila Gisela Velásquez Cárdenas" userId="e3260c1a-fb2d-4509-80b8-0caed2b40e4b" providerId="ADAL" clId="{87CBF69B-CC3A-483C-8C29-2518CBBFDBEF}" dt="2025-11-03T19:40:48.743" v="2842"/>
          <ac:spMkLst>
            <pc:docMk/>
            <pc:sldMk cId="1075640093" sldId="369"/>
            <ac:spMk id="2" creationId="{54A6EE9E-852C-4B6C-2EE7-1E08C85CCB0F}"/>
          </ac:spMkLst>
        </pc:spChg>
        <pc:picChg chg="add mod">
          <ac:chgData name="Bertila Gisela Velásquez Cárdenas" userId="e3260c1a-fb2d-4509-80b8-0caed2b40e4b" providerId="ADAL" clId="{87CBF69B-CC3A-483C-8C29-2518CBBFDBEF}" dt="2025-11-03T19:40:48.743" v="2842"/>
          <ac:picMkLst>
            <pc:docMk/>
            <pc:sldMk cId="1075640093" sldId="369"/>
            <ac:picMk id="5" creationId="{1C876F29-AB2C-38D7-37E8-99A621CAF5B3}"/>
          </ac:picMkLst>
        </pc:picChg>
      </pc:sldChg>
      <pc:sldChg chg="addSp modSp new mod modAnim">
        <pc:chgData name="Bertila Gisela Velásquez Cárdenas" userId="e3260c1a-fb2d-4509-80b8-0caed2b40e4b" providerId="ADAL" clId="{87CBF69B-CC3A-483C-8C29-2518CBBFDBEF}" dt="2025-11-03T21:11:28.416" v="5702" actId="20577"/>
        <pc:sldMkLst>
          <pc:docMk/>
          <pc:sldMk cId="1871714749" sldId="370"/>
        </pc:sldMkLst>
        <pc:spChg chg="mod">
          <ac:chgData name="Bertila Gisela Velásquez Cárdenas" userId="e3260c1a-fb2d-4509-80b8-0caed2b40e4b" providerId="ADAL" clId="{87CBF69B-CC3A-483C-8C29-2518CBBFDBEF}" dt="2025-11-03T21:11:28.416" v="5702" actId="20577"/>
          <ac:spMkLst>
            <pc:docMk/>
            <pc:sldMk cId="1871714749" sldId="370"/>
            <ac:spMk id="2" creationId="{EE179959-3343-0CA2-5E01-B8DE765AFE73}"/>
          </ac:spMkLst>
        </pc:spChg>
        <pc:spChg chg="mod">
          <ac:chgData name="Bertila Gisela Velásquez Cárdenas" userId="e3260c1a-fb2d-4509-80b8-0caed2b40e4b" providerId="ADAL" clId="{87CBF69B-CC3A-483C-8C29-2518CBBFDBEF}" dt="2025-11-03T19:53:17.753" v="3143" actId="20577"/>
          <ac:spMkLst>
            <pc:docMk/>
            <pc:sldMk cId="1871714749" sldId="370"/>
            <ac:spMk id="3" creationId="{203AEF29-70AC-0816-C86C-B698BB2854AE}"/>
          </ac:spMkLst>
        </pc:spChg>
        <pc:graphicFrameChg chg="add mod modGraphic">
          <ac:chgData name="Bertila Gisela Velásquez Cárdenas" userId="e3260c1a-fb2d-4509-80b8-0caed2b40e4b" providerId="ADAL" clId="{87CBF69B-CC3A-483C-8C29-2518CBBFDBEF}" dt="2025-11-03T19:55:31.128" v="3386" actId="122"/>
          <ac:graphicFrameMkLst>
            <pc:docMk/>
            <pc:sldMk cId="1871714749" sldId="370"/>
            <ac:graphicFrameMk id="5" creationId="{9A742E67-432D-EC32-769F-C3C3E8661E7A}"/>
          </ac:graphicFrameMkLst>
        </pc:graphicFrameChg>
      </pc:sldChg>
      <pc:sldChg chg="addSp delSp modSp new mod modClrScheme modAnim chgLayout">
        <pc:chgData name="Bertila Gisela Velásquez Cárdenas" userId="e3260c1a-fb2d-4509-80b8-0caed2b40e4b" providerId="ADAL" clId="{87CBF69B-CC3A-483C-8C29-2518CBBFDBEF}" dt="2025-11-03T20:10:23.077" v="3571" actId="403"/>
        <pc:sldMkLst>
          <pc:docMk/>
          <pc:sldMk cId="3090741621" sldId="371"/>
        </pc:sldMkLst>
        <pc:spChg chg="add del mod ord">
          <ac:chgData name="Bertila Gisela Velásquez Cárdenas" userId="e3260c1a-fb2d-4509-80b8-0caed2b40e4b" providerId="ADAL" clId="{87CBF69B-CC3A-483C-8C29-2518CBBFDBEF}" dt="2025-11-03T20:10:23.077" v="3571" actId="403"/>
          <ac:spMkLst>
            <pc:docMk/>
            <pc:sldMk cId="3090741621" sldId="371"/>
            <ac:spMk id="2" creationId="{5BFEA643-B9F1-7975-77AC-CFA055A2612B}"/>
          </ac:spMkLst>
        </pc:spChg>
        <pc:spChg chg="mod ord">
          <ac:chgData name="Bertila Gisela Velásquez Cárdenas" userId="e3260c1a-fb2d-4509-80b8-0caed2b40e4b" providerId="ADAL" clId="{87CBF69B-CC3A-483C-8C29-2518CBBFDBEF}" dt="2025-11-03T20:01:19.879" v="3544" actId="20577"/>
          <ac:spMkLst>
            <pc:docMk/>
            <pc:sldMk cId="3090741621" sldId="371"/>
            <ac:spMk id="3" creationId="{BB1BE486-4461-3089-260A-D34DEDF46BBE}"/>
          </ac:spMkLst>
        </pc:spChg>
        <pc:spChg chg="mod ord">
          <ac:chgData name="Bertila Gisela Velásquez Cárdenas" userId="e3260c1a-fb2d-4509-80b8-0caed2b40e4b" providerId="ADAL" clId="{87CBF69B-CC3A-483C-8C29-2518CBBFDBEF}" dt="2025-11-03T20:01:11.420" v="3515" actId="700"/>
          <ac:spMkLst>
            <pc:docMk/>
            <pc:sldMk cId="3090741621" sldId="371"/>
            <ac:spMk id="4" creationId="{47EA8118-8A67-B448-9DF2-4F8122CA34AA}"/>
          </ac:spMkLst>
        </pc:spChg>
        <pc:spChg chg="add del mod ord">
          <ac:chgData name="Bertila Gisela Velásquez Cárdenas" userId="e3260c1a-fb2d-4509-80b8-0caed2b40e4b" providerId="ADAL" clId="{87CBF69B-CC3A-483C-8C29-2518CBBFDBEF}" dt="2025-11-03T20:01:11.420" v="3515" actId="700"/>
          <ac:spMkLst>
            <pc:docMk/>
            <pc:sldMk cId="3090741621" sldId="371"/>
            <ac:spMk id="5" creationId="{8CC04843-2954-2854-DAB3-365462903394}"/>
          </ac:spMkLst>
        </pc:spChg>
        <pc:spChg chg="add del mod ord">
          <ac:chgData name="Bertila Gisela Velásquez Cárdenas" userId="e3260c1a-fb2d-4509-80b8-0caed2b40e4b" providerId="ADAL" clId="{87CBF69B-CC3A-483C-8C29-2518CBBFDBEF}" dt="2025-11-03T20:01:11.420" v="3515" actId="700"/>
          <ac:spMkLst>
            <pc:docMk/>
            <pc:sldMk cId="3090741621" sldId="371"/>
            <ac:spMk id="6" creationId="{6F5030B7-8F9E-DE48-96C4-DA3136FC2F51}"/>
          </ac:spMkLst>
        </pc:spChg>
        <pc:spChg chg="add mod">
          <ac:chgData name="Bertila Gisela Velásquez Cárdenas" userId="e3260c1a-fb2d-4509-80b8-0caed2b40e4b" providerId="ADAL" clId="{87CBF69B-CC3A-483C-8C29-2518CBBFDBEF}" dt="2025-11-03T20:01:24.103" v="3546"/>
          <ac:spMkLst>
            <pc:docMk/>
            <pc:sldMk cId="3090741621" sldId="371"/>
            <ac:spMk id="7" creationId="{D432D958-7532-71F2-FE6D-81FB316F16A0}"/>
          </ac:spMkLst>
        </pc:spChg>
      </pc:sldChg>
      <pc:sldChg chg="modSp new mod modAnim">
        <pc:chgData name="Bertila Gisela Velásquez Cárdenas" userId="e3260c1a-fb2d-4509-80b8-0caed2b40e4b" providerId="ADAL" clId="{87CBF69B-CC3A-483C-8C29-2518CBBFDBEF}" dt="2025-11-03T21:11:09.734" v="5699"/>
        <pc:sldMkLst>
          <pc:docMk/>
          <pc:sldMk cId="242949051" sldId="372"/>
        </pc:sldMkLst>
        <pc:spChg chg="mod">
          <ac:chgData name="Bertila Gisela Velásquez Cárdenas" userId="e3260c1a-fb2d-4509-80b8-0caed2b40e4b" providerId="ADAL" clId="{87CBF69B-CC3A-483C-8C29-2518CBBFDBEF}" dt="2025-11-03T20:12:13.099" v="3863" actId="20577"/>
          <ac:spMkLst>
            <pc:docMk/>
            <pc:sldMk cId="242949051" sldId="372"/>
            <ac:spMk id="2" creationId="{BFB9CAE3-0BFD-0A29-E0A2-2A7A9429EAFF}"/>
          </ac:spMkLst>
        </pc:spChg>
        <pc:spChg chg="mod">
          <ac:chgData name="Bertila Gisela Velásquez Cárdenas" userId="e3260c1a-fb2d-4509-80b8-0caed2b40e4b" providerId="ADAL" clId="{87CBF69B-CC3A-483C-8C29-2518CBBFDBEF}" dt="2025-11-03T20:10:42.297" v="3596" actId="20577"/>
          <ac:spMkLst>
            <pc:docMk/>
            <pc:sldMk cId="242949051" sldId="372"/>
            <ac:spMk id="3" creationId="{94E76EAE-BE9F-84B0-0249-0F1074F0F48D}"/>
          </ac:spMkLst>
        </pc:spChg>
      </pc:sldChg>
      <pc:sldChg chg="modSp new mod modAnim">
        <pc:chgData name="Bertila Gisela Velásquez Cárdenas" userId="e3260c1a-fb2d-4509-80b8-0caed2b40e4b" providerId="ADAL" clId="{87CBF69B-CC3A-483C-8C29-2518CBBFDBEF}" dt="2025-11-03T20:21:07.297" v="4255" actId="313"/>
        <pc:sldMkLst>
          <pc:docMk/>
          <pc:sldMk cId="3898209634" sldId="373"/>
        </pc:sldMkLst>
        <pc:spChg chg="mod">
          <ac:chgData name="Bertila Gisela Velásquez Cárdenas" userId="e3260c1a-fb2d-4509-80b8-0caed2b40e4b" providerId="ADAL" clId="{87CBF69B-CC3A-483C-8C29-2518CBBFDBEF}" dt="2025-11-03T20:21:07.297" v="4255" actId="313"/>
          <ac:spMkLst>
            <pc:docMk/>
            <pc:sldMk cId="3898209634" sldId="373"/>
            <ac:spMk id="2" creationId="{E7BCF7FF-2061-35D4-F832-3862BBB446C9}"/>
          </ac:spMkLst>
        </pc:spChg>
        <pc:spChg chg="mod">
          <ac:chgData name="Bertila Gisela Velásquez Cárdenas" userId="e3260c1a-fb2d-4509-80b8-0caed2b40e4b" providerId="ADAL" clId="{87CBF69B-CC3A-483C-8C29-2518CBBFDBEF}" dt="2025-11-03T20:16:08.206" v="3902" actId="20577"/>
          <ac:spMkLst>
            <pc:docMk/>
            <pc:sldMk cId="3898209634" sldId="373"/>
            <ac:spMk id="3" creationId="{D30EA2FE-3FBB-C0A9-3524-F0BFE2FBCBB3}"/>
          </ac:spMkLst>
        </pc:spChg>
      </pc:sldChg>
      <pc:sldChg chg="addSp delSp modSp new mod modClrScheme modAnim chgLayout">
        <pc:chgData name="Bertila Gisela Velásquez Cárdenas" userId="e3260c1a-fb2d-4509-80b8-0caed2b40e4b" providerId="ADAL" clId="{87CBF69B-CC3A-483C-8C29-2518CBBFDBEF}" dt="2025-11-03T21:11:04.158" v="5698"/>
        <pc:sldMkLst>
          <pc:docMk/>
          <pc:sldMk cId="4040957075" sldId="374"/>
        </pc:sldMkLst>
        <pc:spChg chg="mod ord">
          <ac:chgData name="Bertila Gisela Velásquez Cárdenas" userId="e3260c1a-fb2d-4509-80b8-0caed2b40e4b" providerId="ADAL" clId="{87CBF69B-CC3A-483C-8C29-2518CBBFDBEF}" dt="2025-11-03T20:35:27.085" v="4517" actId="20577"/>
          <ac:spMkLst>
            <pc:docMk/>
            <pc:sldMk cId="4040957075" sldId="374"/>
            <ac:spMk id="2" creationId="{1F3F068F-15AC-3507-C4A2-88D0EDEB0D92}"/>
          </ac:spMkLst>
        </pc:spChg>
        <pc:spChg chg="mod ord">
          <ac:chgData name="Bertila Gisela Velásquez Cárdenas" userId="e3260c1a-fb2d-4509-80b8-0caed2b40e4b" providerId="ADAL" clId="{87CBF69B-CC3A-483C-8C29-2518CBBFDBEF}" dt="2025-11-03T20:35:09.131" v="4509" actId="700"/>
          <ac:spMkLst>
            <pc:docMk/>
            <pc:sldMk cId="4040957075" sldId="374"/>
            <ac:spMk id="3" creationId="{6B4E04B5-C7D4-370C-0795-AD419532503B}"/>
          </ac:spMkLst>
        </pc:spChg>
        <pc:spChg chg="mod ord">
          <ac:chgData name="Bertila Gisela Velásquez Cárdenas" userId="e3260c1a-fb2d-4509-80b8-0caed2b40e4b" providerId="ADAL" clId="{87CBF69B-CC3A-483C-8C29-2518CBBFDBEF}" dt="2025-11-03T20:35:09.131" v="4509" actId="700"/>
          <ac:spMkLst>
            <pc:docMk/>
            <pc:sldMk cId="4040957075" sldId="374"/>
            <ac:spMk id="4" creationId="{A0B2024E-A823-A950-D532-F3ED99E53201}"/>
          </ac:spMkLst>
        </pc:spChg>
        <pc:spChg chg="add del mod ord">
          <ac:chgData name="Bertila Gisela Velásquez Cárdenas" userId="e3260c1a-fb2d-4509-80b8-0caed2b40e4b" providerId="ADAL" clId="{87CBF69B-CC3A-483C-8C29-2518CBBFDBEF}" dt="2025-11-03T20:35:12.206" v="4512" actId="22"/>
          <ac:spMkLst>
            <pc:docMk/>
            <pc:sldMk cId="4040957075" sldId="374"/>
            <ac:spMk id="5" creationId="{3504314D-7532-F0A3-E738-041C0C287551}"/>
          </ac:spMkLst>
        </pc:spChg>
        <pc:picChg chg="add del mod ord">
          <ac:chgData name="Bertila Gisela Velásquez Cárdenas" userId="e3260c1a-fb2d-4509-80b8-0caed2b40e4b" providerId="ADAL" clId="{87CBF69B-CC3A-483C-8C29-2518CBBFDBEF}" dt="2025-11-03T20:35:11.100" v="4511" actId="34307"/>
          <ac:picMkLst>
            <pc:docMk/>
            <pc:sldMk cId="4040957075" sldId="374"/>
            <ac:picMk id="6" creationId="{4094459A-8B8A-2EB5-C75D-40ADF745BDD1}"/>
          </ac:picMkLst>
        </pc:picChg>
        <pc:picChg chg="add mod ord">
          <ac:chgData name="Bertila Gisela Velásquez Cárdenas" userId="e3260c1a-fb2d-4509-80b8-0caed2b40e4b" providerId="ADAL" clId="{87CBF69B-CC3A-483C-8C29-2518CBBFDBEF}" dt="2025-11-03T20:35:12.206" v="4512" actId="22"/>
          <ac:picMkLst>
            <pc:docMk/>
            <pc:sldMk cId="4040957075" sldId="374"/>
            <ac:picMk id="8" creationId="{6718AB5E-A0A9-B954-1E78-1DF7F85F2F8A}"/>
          </ac:picMkLst>
        </pc:picChg>
      </pc:sldChg>
      <pc:sldChg chg="delSp modSp new mod modClrScheme modAnim chgLayout">
        <pc:chgData name="Bertila Gisela Velásquez Cárdenas" userId="e3260c1a-fb2d-4509-80b8-0caed2b40e4b" providerId="ADAL" clId="{87CBF69B-CC3A-483C-8C29-2518CBBFDBEF}" dt="2025-11-03T20:39:51.752" v="4806" actId="404"/>
        <pc:sldMkLst>
          <pc:docMk/>
          <pc:sldMk cId="2607045034" sldId="375"/>
        </pc:sldMkLst>
        <pc:spChg chg="mod ord">
          <ac:chgData name="Bertila Gisela Velásquez Cárdenas" userId="e3260c1a-fb2d-4509-80b8-0caed2b40e4b" providerId="ADAL" clId="{87CBF69B-CC3A-483C-8C29-2518CBBFDBEF}" dt="2025-11-03T20:39:51.752" v="4806" actId="404"/>
          <ac:spMkLst>
            <pc:docMk/>
            <pc:sldMk cId="2607045034" sldId="375"/>
            <ac:spMk id="2" creationId="{D9F8B244-9DD3-6BCF-810E-3BED69A5DD6D}"/>
          </ac:spMkLst>
        </pc:spChg>
        <pc:spChg chg="del">
          <ac:chgData name="Bertila Gisela Velásquez Cárdenas" userId="e3260c1a-fb2d-4509-80b8-0caed2b40e4b" providerId="ADAL" clId="{87CBF69B-CC3A-483C-8C29-2518CBBFDBEF}" dt="2025-11-03T20:38:56.582" v="4718" actId="700"/>
          <ac:spMkLst>
            <pc:docMk/>
            <pc:sldMk cId="2607045034" sldId="375"/>
            <ac:spMk id="3" creationId="{CE860242-FDDC-7FCF-9164-60373FC0F582}"/>
          </ac:spMkLst>
        </pc:spChg>
        <pc:spChg chg="mod ord">
          <ac:chgData name="Bertila Gisela Velásquez Cárdenas" userId="e3260c1a-fb2d-4509-80b8-0caed2b40e4b" providerId="ADAL" clId="{87CBF69B-CC3A-483C-8C29-2518CBBFDBEF}" dt="2025-11-03T20:38:56.582" v="4718" actId="700"/>
          <ac:spMkLst>
            <pc:docMk/>
            <pc:sldMk cId="2607045034" sldId="375"/>
            <ac:spMk id="4" creationId="{E89B989D-07B4-CD45-3445-F68D1CAC0CC0}"/>
          </ac:spMkLst>
        </pc:spChg>
        <pc:spChg chg="mod ord">
          <ac:chgData name="Bertila Gisela Velásquez Cárdenas" userId="e3260c1a-fb2d-4509-80b8-0caed2b40e4b" providerId="ADAL" clId="{87CBF69B-CC3A-483C-8C29-2518CBBFDBEF}" dt="2025-11-03T20:38:56.582" v="4718" actId="700"/>
          <ac:spMkLst>
            <pc:docMk/>
            <pc:sldMk cId="2607045034" sldId="375"/>
            <ac:spMk id="5" creationId="{13A61B6B-EC36-0D44-1426-819DC2651695}"/>
          </ac:spMkLst>
        </pc:spChg>
      </pc:sldChg>
      <pc:sldChg chg="addSp delSp modSp new mod modClrScheme modAnim chgLayout">
        <pc:chgData name="Bertila Gisela Velásquez Cárdenas" userId="e3260c1a-fb2d-4509-80b8-0caed2b40e4b" providerId="ADAL" clId="{87CBF69B-CC3A-483C-8C29-2518CBBFDBEF}" dt="2025-11-03T20:44:36.361" v="4927" actId="1076"/>
        <pc:sldMkLst>
          <pc:docMk/>
          <pc:sldMk cId="3976499469" sldId="376"/>
        </pc:sldMkLst>
        <pc:spChg chg="del mod ord">
          <ac:chgData name="Bertila Gisela Velásquez Cárdenas" userId="e3260c1a-fb2d-4509-80b8-0caed2b40e4b" providerId="ADAL" clId="{87CBF69B-CC3A-483C-8C29-2518CBBFDBEF}" dt="2025-11-03T20:40:24.076" v="4821" actId="700"/>
          <ac:spMkLst>
            <pc:docMk/>
            <pc:sldMk cId="3976499469" sldId="376"/>
            <ac:spMk id="2" creationId="{B65B9C16-C2F2-E2F5-C039-751F5FE8CA70}"/>
          </ac:spMkLst>
        </pc:spChg>
        <pc:spChg chg="mod ord">
          <ac:chgData name="Bertila Gisela Velásquez Cárdenas" userId="e3260c1a-fb2d-4509-80b8-0caed2b40e4b" providerId="ADAL" clId="{87CBF69B-CC3A-483C-8C29-2518CBBFDBEF}" dt="2025-11-03T20:40:39.525" v="4847" actId="20577"/>
          <ac:spMkLst>
            <pc:docMk/>
            <pc:sldMk cId="3976499469" sldId="376"/>
            <ac:spMk id="3" creationId="{05716B19-DC92-E05F-FF1E-B5124568D103}"/>
          </ac:spMkLst>
        </pc:spChg>
        <pc:spChg chg="mod ord">
          <ac:chgData name="Bertila Gisela Velásquez Cárdenas" userId="e3260c1a-fb2d-4509-80b8-0caed2b40e4b" providerId="ADAL" clId="{87CBF69B-CC3A-483C-8C29-2518CBBFDBEF}" dt="2025-11-03T20:40:24.076" v="4821" actId="700"/>
          <ac:spMkLst>
            <pc:docMk/>
            <pc:sldMk cId="3976499469" sldId="376"/>
            <ac:spMk id="4" creationId="{42F40EF4-57DD-8696-2CD3-523F99DD5E64}"/>
          </ac:spMkLst>
        </pc:spChg>
        <pc:spChg chg="add del mod ord">
          <ac:chgData name="Bertila Gisela Velásquez Cárdenas" userId="e3260c1a-fb2d-4509-80b8-0caed2b40e4b" providerId="ADAL" clId="{87CBF69B-CC3A-483C-8C29-2518CBBFDBEF}" dt="2025-11-03T20:43:37.238" v="4917"/>
          <ac:spMkLst>
            <pc:docMk/>
            <pc:sldMk cId="3976499469" sldId="376"/>
            <ac:spMk id="5" creationId="{4DAC5E21-BB79-2566-80D6-AC89F3A9D036}"/>
          </ac:spMkLst>
        </pc:spChg>
        <pc:spChg chg="add del mod ord">
          <ac:chgData name="Bertila Gisela Velásquez Cárdenas" userId="e3260c1a-fb2d-4509-80b8-0caed2b40e4b" providerId="ADAL" clId="{87CBF69B-CC3A-483C-8C29-2518CBBFDBEF}" dt="2025-11-03T20:40:25.061" v="4822" actId="22"/>
          <ac:spMkLst>
            <pc:docMk/>
            <pc:sldMk cId="3976499469" sldId="376"/>
            <ac:spMk id="6" creationId="{DC9E0499-C4FC-1987-D9CE-AB8A6C2E0AF3}"/>
          </ac:spMkLst>
        </pc:spChg>
        <pc:spChg chg="add mod">
          <ac:chgData name="Bertila Gisela Velásquez Cárdenas" userId="e3260c1a-fb2d-4509-80b8-0caed2b40e4b" providerId="ADAL" clId="{87CBF69B-CC3A-483C-8C29-2518CBBFDBEF}" dt="2025-11-03T20:44:28.461" v="4926" actId="1076"/>
          <ac:spMkLst>
            <pc:docMk/>
            <pc:sldMk cId="3976499469" sldId="376"/>
            <ac:spMk id="12" creationId="{F5DB80BE-F6F9-D6FD-FBE8-C71001C673F4}"/>
          </ac:spMkLst>
        </pc:spChg>
        <pc:picChg chg="add mod ord">
          <ac:chgData name="Bertila Gisela Velásquez Cárdenas" userId="e3260c1a-fb2d-4509-80b8-0caed2b40e4b" providerId="ADAL" clId="{87CBF69B-CC3A-483C-8C29-2518CBBFDBEF}" dt="2025-11-03T20:44:28.461" v="4926" actId="1076"/>
          <ac:picMkLst>
            <pc:docMk/>
            <pc:sldMk cId="3976499469" sldId="376"/>
            <ac:picMk id="8" creationId="{E58C38EB-8AD8-EB83-6205-90E1544EDAEA}"/>
          </ac:picMkLst>
        </pc:picChg>
        <pc:picChg chg="add del mod">
          <ac:chgData name="Bertila Gisela Velásquez Cárdenas" userId="e3260c1a-fb2d-4509-80b8-0caed2b40e4b" providerId="ADAL" clId="{87CBF69B-CC3A-483C-8C29-2518CBBFDBEF}" dt="2025-11-03T20:43:32.675" v="4914" actId="478"/>
          <ac:picMkLst>
            <pc:docMk/>
            <pc:sldMk cId="3976499469" sldId="376"/>
            <ac:picMk id="10" creationId="{D4108182-AFF8-146D-8443-994F35DEBB00}"/>
          </ac:picMkLst>
        </pc:picChg>
        <pc:picChg chg="add mod">
          <ac:chgData name="Bertila Gisela Velásquez Cárdenas" userId="e3260c1a-fb2d-4509-80b8-0caed2b40e4b" providerId="ADAL" clId="{87CBF69B-CC3A-483C-8C29-2518CBBFDBEF}" dt="2025-11-03T20:44:36.361" v="4927" actId="1076"/>
          <ac:picMkLst>
            <pc:docMk/>
            <pc:sldMk cId="3976499469" sldId="376"/>
            <ac:picMk id="13" creationId="{87B3B5BE-4F4A-BE95-773F-D6FDFC34B817}"/>
          </ac:picMkLst>
        </pc:picChg>
      </pc:sldChg>
      <pc:sldChg chg="addSp delSp modSp new mod modClrScheme modAnim chgLayout">
        <pc:chgData name="Bertila Gisela Velásquez Cárdenas" userId="e3260c1a-fb2d-4509-80b8-0caed2b40e4b" providerId="ADAL" clId="{87CBF69B-CC3A-483C-8C29-2518CBBFDBEF}" dt="2025-11-03T21:10:55.877" v="5696"/>
        <pc:sldMkLst>
          <pc:docMk/>
          <pc:sldMk cId="1375814010" sldId="377"/>
        </pc:sldMkLst>
        <pc:spChg chg="del mod ord">
          <ac:chgData name="Bertila Gisela Velásquez Cárdenas" userId="e3260c1a-fb2d-4509-80b8-0caed2b40e4b" providerId="ADAL" clId="{87CBF69B-CC3A-483C-8C29-2518CBBFDBEF}" dt="2025-11-03T20:47:22.747" v="4929" actId="700"/>
          <ac:spMkLst>
            <pc:docMk/>
            <pc:sldMk cId="1375814010" sldId="377"/>
            <ac:spMk id="2" creationId="{55ACA21E-706D-9851-A0E0-287B064EB914}"/>
          </ac:spMkLst>
        </pc:spChg>
        <pc:spChg chg="del">
          <ac:chgData name="Bertila Gisela Velásquez Cárdenas" userId="e3260c1a-fb2d-4509-80b8-0caed2b40e4b" providerId="ADAL" clId="{87CBF69B-CC3A-483C-8C29-2518CBBFDBEF}" dt="2025-11-03T20:47:22.747" v="4929" actId="700"/>
          <ac:spMkLst>
            <pc:docMk/>
            <pc:sldMk cId="1375814010" sldId="377"/>
            <ac:spMk id="3" creationId="{58A94F75-2C7E-2792-7AB0-86353419E25B}"/>
          </ac:spMkLst>
        </pc:spChg>
        <pc:spChg chg="mod ord">
          <ac:chgData name="Bertila Gisela Velásquez Cárdenas" userId="e3260c1a-fb2d-4509-80b8-0caed2b40e4b" providerId="ADAL" clId="{87CBF69B-CC3A-483C-8C29-2518CBBFDBEF}" dt="2025-11-03T20:49:20.703" v="5089" actId="700"/>
          <ac:spMkLst>
            <pc:docMk/>
            <pc:sldMk cId="1375814010" sldId="377"/>
            <ac:spMk id="4" creationId="{BDB02261-4387-CF99-CCF5-84BBA9DE3167}"/>
          </ac:spMkLst>
        </pc:spChg>
        <pc:spChg chg="del mod ord">
          <ac:chgData name="Bertila Gisela Velásquez Cárdenas" userId="e3260c1a-fb2d-4509-80b8-0caed2b40e4b" providerId="ADAL" clId="{87CBF69B-CC3A-483C-8C29-2518CBBFDBEF}" dt="2025-11-03T20:47:22.747" v="4929" actId="700"/>
          <ac:spMkLst>
            <pc:docMk/>
            <pc:sldMk cId="1375814010" sldId="377"/>
            <ac:spMk id="5" creationId="{87DF8B10-CF93-B94F-D6D3-607722C7C220}"/>
          </ac:spMkLst>
        </pc:spChg>
        <pc:spChg chg="add mod ord">
          <ac:chgData name="Bertila Gisela Velásquez Cárdenas" userId="e3260c1a-fb2d-4509-80b8-0caed2b40e4b" providerId="ADAL" clId="{87CBF69B-CC3A-483C-8C29-2518CBBFDBEF}" dt="2025-11-03T20:49:20.703" v="5089" actId="700"/>
          <ac:spMkLst>
            <pc:docMk/>
            <pc:sldMk cId="1375814010" sldId="377"/>
            <ac:spMk id="6" creationId="{F6E4F9B7-8A8B-1DD3-1B2C-B81D75781717}"/>
          </ac:spMkLst>
        </pc:spChg>
        <pc:spChg chg="add mod ord">
          <ac:chgData name="Bertila Gisela Velásquez Cárdenas" userId="e3260c1a-fb2d-4509-80b8-0caed2b40e4b" providerId="ADAL" clId="{87CBF69B-CC3A-483C-8C29-2518CBBFDBEF}" dt="2025-11-03T20:49:36.899" v="5095" actId="20577"/>
          <ac:spMkLst>
            <pc:docMk/>
            <pc:sldMk cId="1375814010" sldId="377"/>
            <ac:spMk id="7" creationId="{E02CBACA-2037-059A-FD6C-95F7FB339250}"/>
          </ac:spMkLst>
        </pc:spChg>
        <pc:spChg chg="add del mod ord">
          <ac:chgData name="Bertila Gisela Velásquez Cárdenas" userId="e3260c1a-fb2d-4509-80b8-0caed2b40e4b" providerId="ADAL" clId="{87CBF69B-CC3A-483C-8C29-2518CBBFDBEF}" dt="2025-11-03T20:49:21.776" v="5090" actId="22"/>
          <ac:spMkLst>
            <pc:docMk/>
            <pc:sldMk cId="1375814010" sldId="377"/>
            <ac:spMk id="8" creationId="{E33F3B9A-A230-B0FF-2D1C-C0887D4D7C95}"/>
          </ac:spMkLst>
        </pc:spChg>
        <pc:picChg chg="add mod ord">
          <ac:chgData name="Bertila Gisela Velásquez Cárdenas" userId="e3260c1a-fb2d-4509-80b8-0caed2b40e4b" providerId="ADAL" clId="{87CBF69B-CC3A-483C-8C29-2518CBBFDBEF}" dt="2025-11-03T20:49:21.776" v="5090" actId="22"/>
          <ac:picMkLst>
            <pc:docMk/>
            <pc:sldMk cId="1375814010" sldId="377"/>
            <ac:picMk id="10" creationId="{9464F819-71FB-6652-D76E-B5EEE709260E}"/>
          </ac:picMkLst>
        </pc:picChg>
      </pc:sldChg>
      <pc:sldChg chg="addSp delSp modSp new mod modClrScheme modAnim chgLayout">
        <pc:chgData name="Bertila Gisela Velásquez Cárdenas" userId="e3260c1a-fb2d-4509-80b8-0caed2b40e4b" providerId="ADAL" clId="{87CBF69B-CC3A-483C-8C29-2518CBBFDBEF}" dt="2025-11-04T00:31:19.609" v="5976" actId="255"/>
        <pc:sldMkLst>
          <pc:docMk/>
          <pc:sldMk cId="1741466551" sldId="378"/>
        </pc:sldMkLst>
        <pc:spChg chg="del mod ord">
          <ac:chgData name="Bertila Gisela Velásquez Cárdenas" userId="e3260c1a-fb2d-4509-80b8-0caed2b40e4b" providerId="ADAL" clId="{87CBF69B-CC3A-483C-8C29-2518CBBFDBEF}" dt="2025-11-03T20:52:45.239" v="5097" actId="700"/>
          <ac:spMkLst>
            <pc:docMk/>
            <pc:sldMk cId="1741466551" sldId="378"/>
            <ac:spMk id="2" creationId="{01DDBC2F-B2B8-CFA5-FAC0-6E0CCC490BCC}"/>
          </ac:spMkLst>
        </pc:spChg>
        <pc:spChg chg="del">
          <ac:chgData name="Bertila Gisela Velásquez Cárdenas" userId="e3260c1a-fb2d-4509-80b8-0caed2b40e4b" providerId="ADAL" clId="{87CBF69B-CC3A-483C-8C29-2518CBBFDBEF}" dt="2025-11-03T20:52:45.239" v="5097" actId="700"/>
          <ac:spMkLst>
            <pc:docMk/>
            <pc:sldMk cId="1741466551" sldId="378"/>
            <ac:spMk id="3" creationId="{7DD2F664-6D7F-9548-2ED3-4B13E5F4A95F}"/>
          </ac:spMkLst>
        </pc:spChg>
        <pc:spChg chg="mod ord">
          <ac:chgData name="Bertila Gisela Velásquez Cárdenas" userId="e3260c1a-fb2d-4509-80b8-0caed2b40e4b" providerId="ADAL" clId="{87CBF69B-CC3A-483C-8C29-2518CBBFDBEF}" dt="2025-11-03T20:52:45.239" v="5097" actId="700"/>
          <ac:spMkLst>
            <pc:docMk/>
            <pc:sldMk cId="1741466551" sldId="378"/>
            <ac:spMk id="4" creationId="{7B782FB0-2972-FA1B-ADFB-7BC1F72872D1}"/>
          </ac:spMkLst>
        </pc:spChg>
        <pc:spChg chg="del mod ord">
          <ac:chgData name="Bertila Gisela Velásquez Cárdenas" userId="e3260c1a-fb2d-4509-80b8-0caed2b40e4b" providerId="ADAL" clId="{87CBF69B-CC3A-483C-8C29-2518CBBFDBEF}" dt="2025-11-03T20:52:45.239" v="5097" actId="700"/>
          <ac:spMkLst>
            <pc:docMk/>
            <pc:sldMk cId="1741466551" sldId="378"/>
            <ac:spMk id="5" creationId="{8C3DE883-8202-25A8-504C-E6DD2D9EF64F}"/>
          </ac:spMkLst>
        </pc:spChg>
        <pc:spChg chg="add mod ord">
          <ac:chgData name="Bertila Gisela Velásquez Cárdenas" userId="e3260c1a-fb2d-4509-80b8-0caed2b40e4b" providerId="ADAL" clId="{87CBF69B-CC3A-483C-8C29-2518CBBFDBEF}" dt="2025-11-03T20:52:56.208" v="5124" actId="20577"/>
          <ac:spMkLst>
            <pc:docMk/>
            <pc:sldMk cId="1741466551" sldId="378"/>
            <ac:spMk id="6" creationId="{E70A4F10-C499-9B51-17FC-6AA78E4D0C5C}"/>
          </ac:spMkLst>
        </pc:spChg>
        <pc:spChg chg="add mod ord">
          <ac:chgData name="Bertila Gisela Velásquez Cárdenas" userId="e3260c1a-fb2d-4509-80b8-0caed2b40e4b" providerId="ADAL" clId="{87CBF69B-CC3A-483C-8C29-2518CBBFDBEF}" dt="2025-11-04T00:31:19.609" v="5976" actId="255"/>
          <ac:spMkLst>
            <pc:docMk/>
            <pc:sldMk cId="1741466551" sldId="378"/>
            <ac:spMk id="7" creationId="{7400E50D-A3D9-4849-7900-CC7C9CF4FF54}"/>
          </ac:spMkLst>
        </pc:spChg>
      </pc:sldChg>
      <pc:sldChg chg="modSp new mod modAnim">
        <pc:chgData name="Bertila Gisela Velásquez Cárdenas" userId="e3260c1a-fb2d-4509-80b8-0caed2b40e4b" providerId="ADAL" clId="{87CBF69B-CC3A-483C-8C29-2518CBBFDBEF}" dt="2025-11-03T21:07:18.083" v="5472"/>
        <pc:sldMkLst>
          <pc:docMk/>
          <pc:sldMk cId="875650593" sldId="379"/>
        </pc:sldMkLst>
        <pc:spChg chg="mod">
          <ac:chgData name="Bertila Gisela Velásquez Cárdenas" userId="e3260c1a-fb2d-4509-80b8-0caed2b40e4b" providerId="ADAL" clId="{87CBF69B-CC3A-483C-8C29-2518CBBFDBEF}" dt="2025-11-03T21:07:12.830" v="5471" actId="20577"/>
          <ac:spMkLst>
            <pc:docMk/>
            <pc:sldMk cId="875650593" sldId="379"/>
            <ac:spMk id="2" creationId="{7537ACB8-9A10-AFA1-B664-4FCA949FB19D}"/>
          </ac:spMkLst>
        </pc:spChg>
        <pc:spChg chg="mod">
          <ac:chgData name="Bertila Gisela Velásquez Cárdenas" userId="e3260c1a-fb2d-4509-80b8-0caed2b40e4b" providerId="ADAL" clId="{87CBF69B-CC3A-483C-8C29-2518CBBFDBEF}" dt="2025-11-03T20:54:53.311" v="5243" actId="5793"/>
          <ac:spMkLst>
            <pc:docMk/>
            <pc:sldMk cId="875650593" sldId="379"/>
            <ac:spMk id="3" creationId="{AAB35D73-BD07-36C4-8C52-94FC5CDC9A64}"/>
          </ac:spMkLst>
        </pc:spChg>
      </pc:sldChg>
      <pc:sldChg chg="addSp delSp modSp new mod modClrScheme modAnim chgLayout">
        <pc:chgData name="Bertila Gisela Velásquez Cárdenas" userId="e3260c1a-fb2d-4509-80b8-0caed2b40e4b" providerId="ADAL" clId="{87CBF69B-CC3A-483C-8C29-2518CBBFDBEF}" dt="2025-11-03T21:11:46.660" v="5706" actId="20577"/>
        <pc:sldMkLst>
          <pc:docMk/>
          <pc:sldMk cId="2651504128" sldId="380"/>
        </pc:sldMkLst>
        <pc:spChg chg="mod ord">
          <ac:chgData name="Bertila Gisela Velásquez Cárdenas" userId="e3260c1a-fb2d-4509-80b8-0caed2b40e4b" providerId="ADAL" clId="{87CBF69B-CC3A-483C-8C29-2518CBBFDBEF}" dt="2025-11-03T21:11:46.660" v="5706" actId="20577"/>
          <ac:spMkLst>
            <pc:docMk/>
            <pc:sldMk cId="2651504128" sldId="380"/>
            <ac:spMk id="2" creationId="{E98F1ACE-FECC-FCC8-9295-7BCC10C9D99F}"/>
          </ac:spMkLst>
        </pc:spChg>
        <pc:spChg chg="mod ord">
          <ac:chgData name="Bertila Gisela Velásquez Cárdenas" userId="e3260c1a-fb2d-4509-80b8-0caed2b40e4b" providerId="ADAL" clId="{87CBF69B-CC3A-483C-8C29-2518CBBFDBEF}" dt="2025-11-03T21:10:40.274" v="5691" actId="700"/>
          <ac:spMkLst>
            <pc:docMk/>
            <pc:sldMk cId="2651504128" sldId="380"/>
            <ac:spMk id="3" creationId="{833F4152-B370-6846-52CF-4FB5DF7CFBFF}"/>
          </ac:spMkLst>
        </pc:spChg>
        <pc:spChg chg="mod ord">
          <ac:chgData name="Bertila Gisela Velásquez Cárdenas" userId="e3260c1a-fb2d-4509-80b8-0caed2b40e4b" providerId="ADAL" clId="{87CBF69B-CC3A-483C-8C29-2518CBBFDBEF}" dt="2025-11-03T21:10:40.274" v="5691" actId="700"/>
          <ac:spMkLst>
            <pc:docMk/>
            <pc:sldMk cId="2651504128" sldId="380"/>
            <ac:spMk id="4" creationId="{9F132548-F290-50D5-F5B2-78FEF5B62C71}"/>
          </ac:spMkLst>
        </pc:spChg>
        <pc:spChg chg="add del mod ord">
          <ac:chgData name="Bertila Gisela Velásquez Cárdenas" userId="e3260c1a-fb2d-4509-80b8-0caed2b40e4b" providerId="ADAL" clId="{87CBF69B-CC3A-483C-8C29-2518CBBFDBEF}" dt="2025-11-03T21:10:41.114" v="5692" actId="22"/>
          <ac:spMkLst>
            <pc:docMk/>
            <pc:sldMk cId="2651504128" sldId="380"/>
            <ac:spMk id="5" creationId="{2D1B3CDD-7227-923D-8197-0F0660296517}"/>
          </ac:spMkLst>
        </pc:spChg>
        <pc:picChg chg="add mod ord">
          <ac:chgData name="Bertila Gisela Velásquez Cárdenas" userId="e3260c1a-fb2d-4509-80b8-0caed2b40e4b" providerId="ADAL" clId="{87CBF69B-CC3A-483C-8C29-2518CBBFDBEF}" dt="2025-11-03T21:10:41.114" v="5692" actId="22"/>
          <ac:picMkLst>
            <pc:docMk/>
            <pc:sldMk cId="2651504128" sldId="380"/>
            <ac:picMk id="7" creationId="{84A63186-1FA9-FFE5-87D5-6188EA3DF13F}"/>
          </ac:picMkLst>
        </pc:picChg>
      </pc:sldChg>
      <pc:sldChg chg="addSp delSp modSp new mod modAnim">
        <pc:chgData name="Bertila Gisela Velásquez Cárdenas" userId="e3260c1a-fb2d-4509-80b8-0caed2b40e4b" providerId="ADAL" clId="{87CBF69B-CC3A-483C-8C29-2518CBBFDBEF}" dt="2025-11-03T21:16:47.628" v="5910" actId="20577"/>
        <pc:sldMkLst>
          <pc:docMk/>
          <pc:sldMk cId="1016375373" sldId="381"/>
        </pc:sldMkLst>
        <pc:spChg chg="mod">
          <ac:chgData name="Bertila Gisela Velásquez Cárdenas" userId="e3260c1a-fb2d-4509-80b8-0caed2b40e4b" providerId="ADAL" clId="{87CBF69B-CC3A-483C-8C29-2518CBBFDBEF}" dt="2025-11-03T21:16:47.628" v="5910" actId="20577"/>
          <ac:spMkLst>
            <pc:docMk/>
            <pc:sldMk cId="1016375373" sldId="381"/>
            <ac:spMk id="2" creationId="{8077D8E9-068E-8EB6-5F56-C051D1491EB7}"/>
          </ac:spMkLst>
        </pc:spChg>
        <pc:spChg chg="del">
          <ac:chgData name="Bertila Gisela Velásquez Cárdenas" userId="e3260c1a-fb2d-4509-80b8-0caed2b40e4b" providerId="ADAL" clId="{87CBF69B-CC3A-483C-8C29-2518CBBFDBEF}" dt="2025-11-03T21:13:49.122" v="5743" actId="22"/>
          <ac:spMkLst>
            <pc:docMk/>
            <pc:sldMk cId="1016375373" sldId="381"/>
            <ac:spMk id="3" creationId="{606C7B85-6F45-1CF6-C76E-64E0279ED4E5}"/>
          </ac:spMkLst>
        </pc:spChg>
        <pc:spChg chg="mod">
          <ac:chgData name="Bertila Gisela Velásquez Cárdenas" userId="e3260c1a-fb2d-4509-80b8-0caed2b40e4b" providerId="ADAL" clId="{87CBF69B-CC3A-483C-8C29-2518CBBFDBEF}" dt="2025-11-03T21:14:42.307" v="5781" actId="20577"/>
          <ac:spMkLst>
            <pc:docMk/>
            <pc:sldMk cId="1016375373" sldId="381"/>
            <ac:spMk id="5" creationId="{9CC7EA5A-2C17-7A02-ABAA-154CA0C9B034}"/>
          </ac:spMkLst>
        </pc:spChg>
        <pc:picChg chg="add mod ord">
          <ac:chgData name="Bertila Gisela Velásquez Cárdenas" userId="e3260c1a-fb2d-4509-80b8-0caed2b40e4b" providerId="ADAL" clId="{87CBF69B-CC3A-483C-8C29-2518CBBFDBEF}" dt="2025-11-03T21:13:49.122" v="5743" actId="22"/>
          <ac:picMkLst>
            <pc:docMk/>
            <pc:sldMk cId="1016375373" sldId="381"/>
            <ac:picMk id="7" creationId="{60BC6062-12F7-9F14-A513-8A81ED73047C}"/>
          </ac:picMkLst>
        </pc:picChg>
      </pc:sldChg>
      <pc:sldChg chg="modSp new mod">
        <pc:chgData name="Bertila Gisela Velásquez Cárdenas" userId="e3260c1a-fb2d-4509-80b8-0caed2b40e4b" providerId="ADAL" clId="{87CBF69B-CC3A-483C-8C29-2518CBBFDBEF}" dt="2025-11-04T00:30:50.898" v="5966" actId="20577"/>
        <pc:sldMkLst>
          <pc:docMk/>
          <pc:sldMk cId="2817550167" sldId="382"/>
        </pc:sldMkLst>
        <pc:spChg chg="mod">
          <ac:chgData name="Bertila Gisela Velásquez Cárdenas" userId="e3260c1a-fb2d-4509-80b8-0caed2b40e4b" providerId="ADAL" clId="{87CBF69B-CC3A-483C-8C29-2518CBBFDBEF}" dt="2025-11-04T00:30:50.898" v="5966" actId="20577"/>
          <ac:spMkLst>
            <pc:docMk/>
            <pc:sldMk cId="2817550167" sldId="382"/>
            <ac:spMk id="2" creationId="{5D2EF421-54C4-33A8-91D7-603478CEF600}"/>
          </ac:spMkLst>
        </pc:spChg>
      </pc:sldChg>
      <pc:sldChg chg="addSp delSp modSp new mod">
        <pc:chgData name="Bertila Gisela Velásquez Cárdenas" userId="e3260c1a-fb2d-4509-80b8-0caed2b40e4b" providerId="ADAL" clId="{87CBF69B-CC3A-483C-8C29-2518CBBFDBEF}" dt="2025-11-03T21:17:57.771" v="5915" actId="962"/>
        <pc:sldMkLst>
          <pc:docMk/>
          <pc:sldMk cId="3808365532" sldId="383"/>
        </pc:sldMkLst>
        <pc:spChg chg="del">
          <ac:chgData name="Bertila Gisela Velásquez Cárdenas" userId="e3260c1a-fb2d-4509-80b8-0caed2b40e4b" providerId="ADAL" clId="{87CBF69B-CC3A-483C-8C29-2518CBBFDBEF}" dt="2025-11-03T21:17:56.453" v="5913"/>
          <ac:spMkLst>
            <pc:docMk/>
            <pc:sldMk cId="3808365532" sldId="383"/>
            <ac:spMk id="2" creationId="{9B74AEEF-9E96-0A19-B64E-E897271D3EE5}"/>
          </ac:spMkLst>
        </pc:spChg>
        <pc:picChg chg="add mod">
          <ac:chgData name="Bertila Gisela Velásquez Cárdenas" userId="e3260c1a-fb2d-4509-80b8-0caed2b40e4b" providerId="ADAL" clId="{87CBF69B-CC3A-483C-8C29-2518CBBFDBEF}" dt="2025-11-03T21:17:57.771" v="5915" actId="962"/>
          <ac:picMkLst>
            <pc:docMk/>
            <pc:sldMk cId="3808365532" sldId="383"/>
            <ac:picMk id="6" creationId="{05DD6615-D587-9D6B-9498-E0DD7DEF0B8E}"/>
          </ac:picMkLst>
        </pc:picChg>
      </pc:sldChg>
      <pc:sldChg chg="addSp delSp modSp new mod">
        <pc:chgData name="Bertila Gisela Velásquez Cárdenas" userId="e3260c1a-fb2d-4509-80b8-0caed2b40e4b" providerId="ADAL" clId="{87CBF69B-CC3A-483C-8C29-2518CBBFDBEF}" dt="2025-11-03T21:20:36.455" v="5925" actId="1076"/>
        <pc:sldMkLst>
          <pc:docMk/>
          <pc:sldMk cId="1221945973" sldId="384"/>
        </pc:sldMkLst>
        <pc:spChg chg="add del">
          <ac:chgData name="Bertila Gisela Velásquez Cárdenas" userId="e3260c1a-fb2d-4509-80b8-0caed2b40e4b" providerId="ADAL" clId="{87CBF69B-CC3A-483C-8C29-2518CBBFDBEF}" dt="2025-11-03T21:18:59.639" v="5918" actId="22"/>
          <ac:spMkLst>
            <pc:docMk/>
            <pc:sldMk cId="1221945973" sldId="384"/>
            <ac:spMk id="6" creationId="{28F883AE-B0E1-FD25-814D-01CAE095F80F}"/>
          </ac:spMkLst>
        </pc:spChg>
        <pc:picChg chg="add del mod">
          <ac:chgData name="Bertila Gisela Velásquez Cárdenas" userId="e3260c1a-fb2d-4509-80b8-0caed2b40e4b" providerId="ADAL" clId="{87CBF69B-CC3A-483C-8C29-2518CBBFDBEF}" dt="2025-11-03T21:20:31.473" v="5922" actId="478"/>
          <ac:picMkLst>
            <pc:docMk/>
            <pc:sldMk cId="1221945973" sldId="384"/>
            <ac:picMk id="8" creationId="{9DF9A41B-F128-F07D-30CB-276E73049E91}"/>
          </ac:picMkLst>
        </pc:picChg>
        <pc:picChg chg="add mod">
          <ac:chgData name="Bertila Gisela Velásquez Cárdenas" userId="e3260c1a-fb2d-4509-80b8-0caed2b40e4b" providerId="ADAL" clId="{87CBF69B-CC3A-483C-8C29-2518CBBFDBEF}" dt="2025-11-03T21:20:36.455" v="5925" actId="1076"/>
          <ac:picMkLst>
            <pc:docMk/>
            <pc:sldMk cId="1221945973" sldId="384"/>
            <ac:picMk id="10" creationId="{DA8DFBF5-E134-18AC-555C-51DAFF10194D}"/>
          </ac:picMkLst>
        </pc:picChg>
      </pc:sldChg>
      <pc:sldChg chg="new del">
        <pc:chgData name="Bertila Gisela Velásquez Cárdenas" userId="e3260c1a-fb2d-4509-80b8-0caed2b40e4b" providerId="ADAL" clId="{87CBF69B-CC3A-483C-8C29-2518CBBFDBEF}" dt="2025-11-03T21:21:09.435" v="5927" actId="47"/>
        <pc:sldMkLst>
          <pc:docMk/>
          <pc:sldMk cId="1404536448" sldId="385"/>
        </pc:sldMkLst>
      </pc:sldChg>
    </pc:docChg>
  </pc:docChgLst>
  <pc:docChgLst>
    <pc:chgData name="Alejandro Ignacio López Telgie" userId="6fa8973a-054a-4dc0-aabe-8479940e73ca" providerId="ADAL" clId="{35470906-8B16-4192-97D7-E166868300F1}"/>
    <pc:docChg chg="custSel modSld">
      <pc:chgData name="Alejandro Ignacio López Telgie" userId="6fa8973a-054a-4dc0-aabe-8479940e73ca" providerId="ADAL" clId="{35470906-8B16-4192-97D7-E166868300F1}" dt="2025-11-04T13:23:36.360" v="131" actId="20577"/>
      <pc:docMkLst>
        <pc:docMk/>
      </pc:docMkLst>
      <pc:sldChg chg="modSp mod">
        <pc:chgData name="Alejandro Ignacio López Telgie" userId="6fa8973a-054a-4dc0-aabe-8479940e73ca" providerId="ADAL" clId="{35470906-8B16-4192-97D7-E166868300F1}" dt="2025-11-04T13:23:36.360" v="131" actId="20577"/>
        <pc:sldMkLst>
          <pc:docMk/>
          <pc:sldMk cId="248647372" sldId="271"/>
        </pc:sldMkLst>
        <pc:spChg chg="mod">
          <ac:chgData name="Alejandro Ignacio López Telgie" userId="6fa8973a-054a-4dc0-aabe-8479940e73ca" providerId="ADAL" clId="{35470906-8B16-4192-97D7-E166868300F1}" dt="2025-11-04T13:23:36.360" v="131" actId="20577"/>
          <ac:spMkLst>
            <pc:docMk/>
            <pc:sldMk cId="248647372" sldId="271"/>
            <ac:spMk id="2" creationId="{3959559C-5D3C-FFA1-10B3-592C49D791B5}"/>
          </ac:spMkLst>
        </pc:spChg>
      </pc:sldChg>
      <pc:sldChg chg="modSp mod">
        <pc:chgData name="Alejandro Ignacio López Telgie" userId="6fa8973a-054a-4dc0-aabe-8479940e73ca" providerId="ADAL" clId="{35470906-8B16-4192-97D7-E166868300F1}" dt="2025-11-04T13:23:10.075" v="90" actId="20577"/>
        <pc:sldMkLst>
          <pc:docMk/>
          <pc:sldMk cId="3808365532" sldId="383"/>
        </pc:sldMkLst>
        <pc:spChg chg="mod">
          <ac:chgData name="Alejandro Ignacio López Telgie" userId="6fa8973a-054a-4dc0-aabe-8479940e73ca" providerId="ADAL" clId="{35470906-8B16-4192-97D7-E166868300F1}" dt="2025-11-04T13:23:10.075" v="90" actId="20577"/>
          <ac:spMkLst>
            <pc:docMk/>
            <pc:sldMk cId="3808365532" sldId="383"/>
            <ac:spMk id="3" creationId="{7E58EFA1-B398-8285-8A26-B9194D21AAB0}"/>
          </ac:spMkLst>
        </pc:spChg>
      </pc:sldChg>
      <pc:sldChg chg="addSp delSp modSp mod">
        <pc:chgData name="Alejandro Ignacio López Telgie" userId="6fa8973a-054a-4dc0-aabe-8479940e73ca" providerId="ADAL" clId="{35470906-8B16-4192-97D7-E166868300F1}" dt="2025-11-04T13:23:23.948" v="94"/>
        <pc:sldMkLst>
          <pc:docMk/>
          <pc:sldMk cId="1221945973" sldId="384"/>
        </pc:sldMkLst>
        <pc:spChg chg="del">
          <ac:chgData name="Alejandro Ignacio López Telgie" userId="6fa8973a-054a-4dc0-aabe-8479940e73ca" providerId="ADAL" clId="{35470906-8B16-4192-97D7-E166868300F1}" dt="2025-11-04T13:23:23.948" v="94"/>
          <ac:spMkLst>
            <pc:docMk/>
            <pc:sldMk cId="1221945973" sldId="384"/>
            <ac:spMk id="2" creationId="{7766553E-CB3F-294A-FE5C-D6DE30F08EE8}"/>
          </ac:spMkLst>
        </pc:spChg>
        <pc:spChg chg="mod">
          <ac:chgData name="Alejandro Ignacio López Telgie" userId="6fa8973a-054a-4dc0-aabe-8479940e73ca" providerId="ADAL" clId="{35470906-8B16-4192-97D7-E166868300F1}" dt="2025-11-04T13:23:19.470" v="92" actId="27636"/>
          <ac:spMkLst>
            <pc:docMk/>
            <pc:sldMk cId="1221945973" sldId="384"/>
            <ac:spMk id="3" creationId="{A7E0EB46-93F7-361A-4A7D-8EDE20E4D94D}"/>
          </ac:spMkLst>
        </pc:spChg>
        <pc:picChg chg="add mod">
          <ac:chgData name="Alejandro Ignacio López Telgie" userId="6fa8973a-054a-4dc0-aabe-8479940e73ca" providerId="ADAL" clId="{35470906-8B16-4192-97D7-E166868300F1}" dt="2025-11-04T13:23:23.948" v="94"/>
          <ac:picMkLst>
            <pc:docMk/>
            <pc:sldMk cId="1221945973" sldId="384"/>
            <ac:picMk id="5" creationId="{DA8DFBF5-E134-18AC-555C-51DAFF10194D}"/>
          </ac:picMkLst>
        </pc:picChg>
        <pc:picChg chg="del">
          <ac:chgData name="Alejandro Ignacio López Telgie" userId="6fa8973a-054a-4dc0-aabe-8479940e73ca" providerId="ADAL" clId="{35470906-8B16-4192-97D7-E166868300F1}" dt="2025-11-04T13:23:21.928" v="93" actId="21"/>
          <ac:picMkLst>
            <pc:docMk/>
            <pc:sldMk cId="1221945973" sldId="384"/>
            <ac:picMk id="10" creationId="{DA8DFBF5-E134-18AC-555C-51DAFF10194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D2B176-A70F-4AFE-A2D0-E52B4D188A7E}" type="datetimeFigureOut">
              <a:rPr lang="es-CL" smtClean="0"/>
              <a:t>04-11-2025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518748-7D72-4DF3-8642-45060DC3B1DE}" type="slidenum">
              <a:rPr lang="es-CL" smtClean="0"/>
              <a:t>‹#›</a:t>
            </a:fld>
            <a:endParaRPr lang="es-CL"/>
          </a:p>
        </p:txBody>
      </p:sp>
    </p:spTree>
    <p:extLst>
      <p:ext uri="{BB962C8B-B14F-4D97-AF65-F5344CB8AC3E}">
        <p14:creationId xmlns:p14="http://schemas.microsoft.com/office/powerpoint/2010/main" val="3990326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9" name="Imagen 8" descr="Diagrama, Dibujo de ingeniería&#10;&#10;Descripción generada automáticamente">
            <a:extLst>
              <a:ext uri="{FF2B5EF4-FFF2-40B4-BE49-F238E27FC236}">
                <a16:creationId xmlns:a16="http://schemas.microsoft.com/office/drawing/2014/main" id="{EEE607A5-F63E-6D8C-9578-71F4010831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993" r="34071"/>
          <a:stretch/>
        </p:blipFill>
        <p:spPr>
          <a:xfrm>
            <a:off x="-1" y="0"/>
            <a:ext cx="6096001" cy="6858000"/>
          </a:xfrm>
          <a:prstGeom prst="rect">
            <a:avLst/>
          </a:prstGeom>
        </p:spPr>
      </p:pic>
      <p:sp>
        <p:nvSpPr>
          <p:cNvPr id="12" name="Title 1">
            <a:extLst>
              <a:ext uri="{FF2B5EF4-FFF2-40B4-BE49-F238E27FC236}">
                <a16:creationId xmlns:a16="http://schemas.microsoft.com/office/drawing/2014/main" id="{11184887-9FEC-C075-1800-12D808257F60}"/>
              </a:ext>
            </a:extLst>
          </p:cNvPr>
          <p:cNvSpPr>
            <a:spLocks noGrp="1"/>
          </p:cNvSpPr>
          <p:nvPr>
            <p:ph type="title"/>
          </p:nvPr>
        </p:nvSpPr>
        <p:spPr>
          <a:xfrm>
            <a:off x="6462535" y="2766218"/>
            <a:ext cx="5276356" cy="1325563"/>
          </a:xfrm>
        </p:spPr>
        <p:txBody>
          <a:bodyPr>
            <a:noAutofit/>
          </a:bodyPr>
          <a:lstStyle>
            <a:lvl1pPr marL="0" algn="l" defTabSz="914400" rtl="0" eaLnBrk="1" latinLnBrk="0" hangingPunct="1">
              <a:defRPr lang="en-US" sz="4000" b="1" kern="1200" dirty="0">
                <a:solidFill>
                  <a:srgbClr val="153A5F"/>
                </a:solidFill>
                <a:latin typeface="Arial" panose="020B0604020202020204" pitchFamily="34" charset="0"/>
                <a:ea typeface="+mn-ea"/>
                <a:cs typeface="Arial" panose="020B0604020202020204" pitchFamily="34" charset="0"/>
              </a:defRPr>
            </a:lvl1pPr>
          </a:lstStyle>
          <a:p>
            <a:r>
              <a:rPr lang="es-ES" dirty="0"/>
              <a:t>Haga clic para modificar el estilo de título del patrón</a:t>
            </a:r>
            <a:endParaRPr lang="en-US" dirty="0"/>
          </a:p>
        </p:txBody>
      </p:sp>
      <p:sp>
        <p:nvSpPr>
          <p:cNvPr id="16" name="Text Placeholder 2">
            <a:extLst>
              <a:ext uri="{FF2B5EF4-FFF2-40B4-BE49-F238E27FC236}">
                <a16:creationId xmlns:a16="http://schemas.microsoft.com/office/drawing/2014/main" id="{222BE5ED-9580-9CE5-F2BE-417F2F51347C}"/>
              </a:ext>
            </a:extLst>
          </p:cNvPr>
          <p:cNvSpPr>
            <a:spLocks noGrp="1"/>
          </p:cNvSpPr>
          <p:nvPr>
            <p:ph type="body" idx="1"/>
          </p:nvPr>
        </p:nvSpPr>
        <p:spPr>
          <a:xfrm>
            <a:off x="6462535" y="4879748"/>
            <a:ext cx="5276356" cy="1500187"/>
          </a:xfrm>
        </p:spPr>
        <p:txBody>
          <a:bodyPr>
            <a:normAutofit/>
          </a:bodyPr>
          <a:lstStyle>
            <a:lvl1pPr marL="0" indent="0">
              <a:buNone/>
              <a:defRPr lang="es-ES" sz="1800" kern="1200" dirty="0">
                <a:solidFill>
                  <a:schemeClr val="tx1"/>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Editar el estilo de texto del patrón</a:t>
            </a:r>
          </a:p>
        </p:txBody>
      </p:sp>
      <p:pic>
        <p:nvPicPr>
          <p:cNvPr id="2" name="Imagen 1" descr="Imagen que contiene botella, exterior, firmar, gente&#10;&#10;Descripción generada automáticamente">
            <a:extLst>
              <a:ext uri="{FF2B5EF4-FFF2-40B4-BE49-F238E27FC236}">
                <a16:creationId xmlns:a16="http://schemas.microsoft.com/office/drawing/2014/main" id="{564B6A3B-8A33-4CF7-1BF9-19D41D949E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5771" y="293892"/>
            <a:ext cx="2194429" cy="569708"/>
          </a:xfrm>
          <a:prstGeom prst="rect">
            <a:avLst/>
          </a:prstGeom>
        </p:spPr>
      </p:pic>
    </p:spTree>
    <p:extLst>
      <p:ext uri="{BB962C8B-B14F-4D97-AF65-F5344CB8AC3E}">
        <p14:creationId xmlns:p14="http://schemas.microsoft.com/office/powerpoint/2010/main" val="3943735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id="{5387B56B-D25B-56B5-EF9E-73DB352E554E}"/>
              </a:ext>
            </a:extLst>
          </p:cNvPr>
          <p:cNvCxnSpPr/>
          <p:nvPr userDrawn="1"/>
        </p:nvCxnSpPr>
        <p:spPr>
          <a:xfrm flipV="1">
            <a:off x="3122286" y="0"/>
            <a:ext cx="0" cy="6858000"/>
          </a:xfrm>
          <a:prstGeom prst="line">
            <a:avLst/>
          </a:prstGeom>
          <a:ln w="28575">
            <a:solidFill>
              <a:srgbClr val="153A5F"/>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63D5DE49-D624-25FE-0657-5B59CC4369FE}"/>
              </a:ext>
            </a:extLst>
          </p:cNvPr>
          <p:cNvSpPr>
            <a:spLocks noGrp="1"/>
          </p:cNvSpPr>
          <p:nvPr>
            <p:ph type="title"/>
          </p:nvPr>
        </p:nvSpPr>
        <p:spPr>
          <a:xfrm>
            <a:off x="3610429" y="2766218"/>
            <a:ext cx="7908471" cy="1325563"/>
          </a:xfrm>
        </p:spPr>
        <p:txBody>
          <a:bodyPr>
            <a:normAutofit/>
          </a:bodyPr>
          <a:lstStyle>
            <a:lvl1pPr>
              <a:defRPr lang="en-US" sz="3600" b="1" kern="1200" dirty="0">
                <a:ln w="28575">
                  <a:noFill/>
                </a:ln>
                <a:solidFill>
                  <a:srgbClr val="153A5F"/>
                </a:solidFill>
                <a:latin typeface="Arial" panose="020B0604020202020204" pitchFamily="34" charset="0"/>
                <a:ea typeface="+mn-ea"/>
                <a:cs typeface="Arial" panose="020B0604020202020204" pitchFamily="34" charset="0"/>
              </a:defRPr>
            </a:lvl1pPr>
          </a:lstStyle>
          <a:p>
            <a:r>
              <a:rPr lang="es-ES" dirty="0"/>
              <a:t>Haga clic para modificar el estilo de título del patrón</a:t>
            </a:r>
            <a:endParaRPr lang="en-US" dirty="0"/>
          </a:p>
        </p:txBody>
      </p:sp>
      <p:pic>
        <p:nvPicPr>
          <p:cNvPr id="3" name="Imagen 2" descr="Patrón de fondo&#10;&#10;Descripción generada automáticamente">
            <a:extLst>
              <a:ext uri="{FF2B5EF4-FFF2-40B4-BE49-F238E27FC236}">
                <a16:creationId xmlns:a16="http://schemas.microsoft.com/office/drawing/2014/main" id="{3D755417-0483-4E45-D218-E9743A9F6101}"/>
              </a:ext>
            </a:extLst>
          </p:cNvPr>
          <p:cNvPicPr>
            <a:picLocks noChangeAspect="1"/>
          </p:cNvPicPr>
          <p:nvPr userDrawn="1"/>
        </p:nvPicPr>
        <p:blipFill>
          <a:blip r:embed="rId2" cstate="print">
            <a:alphaModFix amt="20000"/>
            <a:extLst>
              <a:ext uri="{28A0092B-C50C-407E-A947-70E740481C1C}">
                <a14:useLocalDpi xmlns:a14="http://schemas.microsoft.com/office/drawing/2010/main" val="0"/>
              </a:ext>
            </a:extLst>
          </a:blip>
          <a:stretch>
            <a:fillRect/>
          </a:stretch>
        </p:blipFill>
        <p:spPr>
          <a:xfrm>
            <a:off x="0" y="-1"/>
            <a:ext cx="3134130" cy="6858000"/>
          </a:xfrm>
          <a:prstGeom prst="rect">
            <a:avLst/>
          </a:prstGeom>
        </p:spPr>
      </p:pic>
      <p:sp>
        <p:nvSpPr>
          <p:cNvPr id="4" name="Marcador de número de diapositiva 4">
            <a:extLst>
              <a:ext uri="{FF2B5EF4-FFF2-40B4-BE49-F238E27FC236}">
                <a16:creationId xmlns:a16="http://schemas.microsoft.com/office/drawing/2014/main" id="{55409740-4ABE-BDD2-B7D1-30743C1E25C3}"/>
              </a:ext>
            </a:extLst>
          </p:cNvPr>
          <p:cNvSpPr>
            <a:spLocks noGrp="1"/>
          </p:cNvSpPr>
          <p:nvPr>
            <p:ph type="sldNum" sz="quarter" idx="13"/>
          </p:nvPr>
        </p:nvSpPr>
        <p:spPr>
          <a:xfrm>
            <a:off x="8928100" y="6356350"/>
            <a:ext cx="2743200" cy="365125"/>
          </a:xfrm>
        </p:spPr>
        <p:txBody>
          <a:bodyPr/>
          <a:lstStyle>
            <a:lvl1pPr>
              <a:defRPr lang="en-US" sz="1600" kern="1200" smtClean="0">
                <a:solidFill>
                  <a:srgbClr val="153A5F"/>
                </a:solidFill>
                <a:latin typeface="Arial" panose="020B0604020202020204" pitchFamily="34" charset="0"/>
                <a:ea typeface="+mn-ea"/>
                <a:cs typeface="Arial" panose="020B0604020202020204" pitchFamily="34" charset="0"/>
              </a:defRPr>
            </a:lvl1pPr>
          </a:lstStyle>
          <a:p>
            <a:fld id="{44B7435C-A960-4F42-AE1B-FFDF6B928D22}" type="slidenum">
              <a:rPr lang="es-CL" smtClean="0"/>
              <a:pPr/>
              <a:t>‹#›</a:t>
            </a:fld>
            <a:endParaRPr lang="es-CL" dirty="0"/>
          </a:p>
        </p:txBody>
      </p:sp>
      <p:pic>
        <p:nvPicPr>
          <p:cNvPr id="5" name="Imagen 4" descr="Imagen que contiene botella, exterior, firmar, gente&#10;&#10;Descripción generada automáticamente">
            <a:extLst>
              <a:ext uri="{FF2B5EF4-FFF2-40B4-BE49-F238E27FC236}">
                <a16:creationId xmlns:a16="http://schemas.microsoft.com/office/drawing/2014/main" id="{45100715-A6A5-6940-EA2C-129D28058D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5771" y="293892"/>
            <a:ext cx="2194429" cy="569708"/>
          </a:xfrm>
          <a:prstGeom prst="rect">
            <a:avLst/>
          </a:prstGeom>
        </p:spPr>
      </p:pic>
    </p:spTree>
    <p:extLst>
      <p:ext uri="{BB962C8B-B14F-4D97-AF65-F5344CB8AC3E}">
        <p14:creationId xmlns:p14="http://schemas.microsoft.com/office/powerpoint/2010/main" val="310982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0837243-20CF-A6AA-8B9A-263D2D2B36F5}"/>
              </a:ext>
            </a:extLst>
          </p:cNvPr>
          <p:cNvSpPr>
            <a:spLocks noGrp="1"/>
          </p:cNvSpPr>
          <p:nvPr>
            <p:ph sz="half" idx="1"/>
          </p:nvPr>
        </p:nvSpPr>
        <p:spPr>
          <a:xfrm>
            <a:off x="515009" y="1291771"/>
            <a:ext cx="5339692" cy="5138289"/>
          </a:xfrm>
        </p:spPr>
        <p:txBody>
          <a:bodyPr/>
          <a:lstStyle>
            <a:lvl1pPr>
              <a:defRPr lang="es-ES" sz="1800" u="none" kern="1200" dirty="0">
                <a:solidFill>
                  <a:schemeClr val="tx1">
                    <a:lumMod val="95000"/>
                    <a:lumOff val="5000"/>
                  </a:schemeClr>
                </a:solidFill>
                <a:latin typeface="Arial" panose="020B0604020202020204" pitchFamily="34" charset="0"/>
                <a:ea typeface="+mn-ea"/>
                <a:cs typeface="Arial" panose="020B0604020202020204" pitchFamily="34" charset="0"/>
              </a:defRPr>
            </a:lvl1pPr>
            <a:lvl2pPr>
              <a:defRPr lang="es-ES" sz="1800" u="none" kern="1200" dirty="0">
                <a:solidFill>
                  <a:schemeClr val="tx1">
                    <a:lumMod val="95000"/>
                    <a:lumOff val="5000"/>
                  </a:schemeClr>
                </a:solidFill>
                <a:latin typeface="Arial" panose="020B0604020202020204" pitchFamily="34" charset="0"/>
                <a:ea typeface="+mn-ea"/>
                <a:cs typeface="Arial" panose="020B0604020202020204" pitchFamily="34" charset="0"/>
              </a:defRPr>
            </a:lvl2pPr>
            <a:lvl3pPr>
              <a:defRPr lang="es-ES" sz="1800" u="none" kern="1200" dirty="0">
                <a:solidFill>
                  <a:schemeClr val="tx1">
                    <a:lumMod val="95000"/>
                    <a:lumOff val="5000"/>
                  </a:schemeClr>
                </a:solidFill>
                <a:latin typeface="Arial" panose="020B0604020202020204" pitchFamily="34" charset="0"/>
                <a:ea typeface="+mn-ea"/>
                <a:cs typeface="Arial" panose="020B0604020202020204" pitchFamily="34" charset="0"/>
              </a:defRPr>
            </a:lvl3pPr>
            <a:lvl4pPr>
              <a:defRPr lang="es-ES" sz="1800" u="none" kern="1200" dirty="0">
                <a:solidFill>
                  <a:schemeClr val="tx1">
                    <a:lumMod val="95000"/>
                    <a:lumOff val="5000"/>
                  </a:schemeClr>
                </a:solidFill>
                <a:latin typeface="Arial" panose="020B0604020202020204" pitchFamily="34" charset="0"/>
                <a:ea typeface="+mn-ea"/>
                <a:cs typeface="Arial" panose="020B0604020202020204" pitchFamily="34" charset="0"/>
              </a:defRPr>
            </a:lvl4pPr>
            <a:lvl5pPr>
              <a:defRPr lang="en-US" sz="1800" u="none" kern="1200" dirty="0">
                <a:solidFill>
                  <a:schemeClr val="tx1">
                    <a:lumMod val="95000"/>
                    <a:lumOff val="5000"/>
                  </a:schemeClr>
                </a:solidFill>
                <a:latin typeface="Arial" panose="020B0604020202020204" pitchFamily="34" charset="0"/>
                <a:ea typeface="+mn-ea"/>
                <a:cs typeface="Arial" panose="020B060402020202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12" name="Content Placeholder 2">
            <a:extLst>
              <a:ext uri="{FF2B5EF4-FFF2-40B4-BE49-F238E27FC236}">
                <a16:creationId xmlns:a16="http://schemas.microsoft.com/office/drawing/2014/main" id="{37AD02B9-8BC1-C8E7-C1A5-6D9ECEF17085}"/>
              </a:ext>
            </a:extLst>
          </p:cNvPr>
          <p:cNvSpPr>
            <a:spLocks noGrp="1"/>
          </p:cNvSpPr>
          <p:nvPr>
            <p:ph sz="half" idx="10"/>
          </p:nvPr>
        </p:nvSpPr>
        <p:spPr>
          <a:xfrm>
            <a:off x="6179208" y="1291771"/>
            <a:ext cx="5339692" cy="5138289"/>
          </a:xfrm>
        </p:spPr>
        <p:txBody>
          <a:bodyPr/>
          <a:lstStyle>
            <a:lvl1pPr>
              <a:defRPr lang="es-ES" sz="1800" kern="1200" dirty="0">
                <a:solidFill>
                  <a:schemeClr val="tx1">
                    <a:lumMod val="95000"/>
                    <a:lumOff val="5000"/>
                  </a:schemeClr>
                </a:solidFill>
                <a:latin typeface="Arial" panose="020B0604020202020204" pitchFamily="34" charset="0"/>
                <a:ea typeface="+mn-ea"/>
                <a:cs typeface="Arial" panose="020B0604020202020204" pitchFamily="34" charset="0"/>
              </a:defRPr>
            </a:lvl1pPr>
            <a:lvl2pPr>
              <a:defRPr lang="es-ES" sz="1800" kern="1200" dirty="0">
                <a:solidFill>
                  <a:schemeClr val="tx1">
                    <a:lumMod val="95000"/>
                    <a:lumOff val="5000"/>
                  </a:schemeClr>
                </a:solidFill>
                <a:latin typeface="Arial" panose="020B0604020202020204" pitchFamily="34" charset="0"/>
                <a:ea typeface="+mn-ea"/>
                <a:cs typeface="Arial" panose="020B0604020202020204" pitchFamily="34" charset="0"/>
              </a:defRPr>
            </a:lvl2pPr>
            <a:lvl3pPr>
              <a:defRPr lang="es-ES" sz="1800" kern="1200" dirty="0">
                <a:solidFill>
                  <a:schemeClr val="tx1">
                    <a:lumMod val="95000"/>
                    <a:lumOff val="5000"/>
                  </a:schemeClr>
                </a:solidFill>
                <a:latin typeface="Arial" panose="020B0604020202020204" pitchFamily="34" charset="0"/>
                <a:ea typeface="+mn-ea"/>
                <a:cs typeface="Arial" panose="020B0604020202020204" pitchFamily="34" charset="0"/>
              </a:defRPr>
            </a:lvl3pPr>
            <a:lvl4pPr>
              <a:defRPr lang="es-ES" sz="1800" kern="1200" dirty="0">
                <a:solidFill>
                  <a:schemeClr val="tx1">
                    <a:lumMod val="95000"/>
                    <a:lumOff val="5000"/>
                  </a:schemeClr>
                </a:solidFill>
                <a:latin typeface="Arial" panose="020B0604020202020204" pitchFamily="34" charset="0"/>
                <a:ea typeface="+mn-ea"/>
                <a:cs typeface="Arial" panose="020B0604020202020204" pitchFamily="34" charset="0"/>
              </a:defRPr>
            </a:lvl4pPr>
            <a:lvl5pPr>
              <a:defRPr lang="en-US" sz="1800" kern="1200" dirty="0">
                <a:solidFill>
                  <a:schemeClr val="tx1">
                    <a:lumMod val="95000"/>
                    <a:lumOff val="5000"/>
                  </a:schemeClr>
                </a:solidFill>
                <a:latin typeface="Arial" panose="020B0604020202020204" pitchFamily="34" charset="0"/>
                <a:ea typeface="+mn-ea"/>
                <a:cs typeface="Arial" panose="020B060402020202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cxnSp>
        <p:nvCxnSpPr>
          <p:cNvPr id="2" name="Conector recto 1">
            <a:extLst>
              <a:ext uri="{FF2B5EF4-FFF2-40B4-BE49-F238E27FC236}">
                <a16:creationId xmlns:a16="http://schemas.microsoft.com/office/drawing/2014/main" id="{E81C9FDA-4965-5B26-041C-4B32805BD817}"/>
              </a:ext>
            </a:extLst>
          </p:cNvPr>
          <p:cNvCxnSpPr>
            <a:cxnSpLocks/>
          </p:cNvCxnSpPr>
          <p:nvPr userDrawn="1"/>
        </p:nvCxnSpPr>
        <p:spPr>
          <a:xfrm>
            <a:off x="515008" y="981718"/>
            <a:ext cx="11156532" cy="0"/>
          </a:xfrm>
          <a:prstGeom prst="line">
            <a:avLst/>
          </a:prstGeom>
          <a:ln w="28575">
            <a:solidFill>
              <a:srgbClr val="153A5F"/>
            </a:solidFill>
          </a:ln>
        </p:spPr>
        <p:style>
          <a:lnRef idx="1">
            <a:schemeClr val="accent1"/>
          </a:lnRef>
          <a:fillRef idx="0">
            <a:schemeClr val="accent1"/>
          </a:fillRef>
          <a:effectRef idx="0">
            <a:schemeClr val="accent1"/>
          </a:effectRef>
          <a:fontRef idx="minor">
            <a:schemeClr val="tx1"/>
          </a:fontRef>
        </p:style>
      </p:cxnSp>
      <p:sp>
        <p:nvSpPr>
          <p:cNvPr id="5" name="Marcador de número de diapositiva 4">
            <a:extLst>
              <a:ext uri="{FF2B5EF4-FFF2-40B4-BE49-F238E27FC236}">
                <a16:creationId xmlns:a16="http://schemas.microsoft.com/office/drawing/2014/main" id="{331D935D-9159-6EEF-AE73-932CB6ABC29C}"/>
              </a:ext>
            </a:extLst>
          </p:cNvPr>
          <p:cNvSpPr>
            <a:spLocks noGrp="1"/>
          </p:cNvSpPr>
          <p:nvPr>
            <p:ph type="sldNum" sz="quarter" idx="13"/>
          </p:nvPr>
        </p:nvSpPr>
        <p:spPr>
          <a:xfrm>
            <a:off x="8928100" y="6356350"/>
            <a:ext cx="2743200" cy="365125"/>
          </a:xfrm>
        </p:spPr>
        <p:txBody>
          <a:bodyPr/>
          <a:lstStyle>
            <a:lvl1pPr>
              <a:defRPr lang="en-US" sz="1600" kern="1200" smtClean="0">
                <a:solidFill>
                  <a:srgbClr val="153A5F"/>
                </a:solidFill>
                <a:latin typeface="Arial" panose="020B0604020202020204" pitchFamily="34" charset="0"/>
                <a:ea typeface="+mn-ea"/>
                <a:cs typeface="Arial" panose="020B0604020202020204" pitchFamily="34" charset="0"/>
              </a:defRPr>
            </a:lvl1pPr>
          </a:lstStyle>
          <a:p>
            <a:fld id="{44B7435C-A960-4F42-AE1B-FFDF6B928D22}" type="slidenum">
              <a:rPr lang="es-CL" smtClean="0"/>
              <a:pPr/>
              <a:t>‹#›</a:t>
            </a:fld>
            <a:endParaRPr lang="es-CL" dirty="0"/>
          </a:p>
        </p:txBody>
      </p:sp>
      <p:sp>
        <p:nvSpPr>
          <p:cNvPr id="3" name="Title 1">
            <a:extLst>
              <a:ext uri="{FF2B5EF4-FFF2-40B4-BE49-F238E27FC236}">
                <a16:creationId xmlns:a16="http://schemas.microsoft.com/office/drawing/2014/main" id="{2C3837E9-B853-1767-98BB-26A634C2ED3F}"/>
              </a:ext>
            </a:extLst>
          </p:cNvPr>
          <p:cNvSpPr>
            <a:spLocks noGrp="1"/>
          </p:cNvSpPr>
          <p:nvPr>
            <p:ph type="title"/>
          </p:nvPr>
        </p:nvSpPr>
        <p:spPr>
          <a:xfrm>
            <a:off x="515009" y="427939"/>
            <a:ext cx="10515600" cy="553779"/>
          </a:xfrm>
        </p:spPr>
        <p:txBody>
          <a:bodyPr>
            <a:normAutofit/>
          </a:bodyPr>
          <a:lstStyle>
            <a:lvl1pPr>
              <a:defRPr lang="en-US" sz="2000" b="1" kern="1200" cap="all" dirty="0">
                <a:ln w="28575">
                  <a:noFill/>
                </a:ln>
                <a:solidFill>
                  <a:schemeClr val="tx1">
                    <a:lumMod val="75000"/>
                    <a:lumOff val="25000"/>
                  </a:schemeClr>
                </a:solidFill>
                <a:latin typeface="Arial" panose="020B0604020202020204" pitchFamily="34" charset="0"/>
                <a:ea typeface="+mn-ea"/>
                <a:cs typeface="Arial" panose="020B0604020202020204" pitchFamily="34" charset="0"/>
              </a:defRPr>
            </a:lvl1pPr>
          </a:lstStyle>
          <a:p>
            <a:r>
              <a:rPr lang="es-ES" dirty="0"/>
              <a:t>Haga clic para modificar el estilo de título del patrón</a:t>
            </a:r>
            <a:endParaRPr lang="en-US" dirty="0"/>
          </a:p>
        </p:txBody>
      </p:sp>
      <p:pic>
        <p:nvPicPr>
          <p:cNvPr id="6" name="Imagen 5" descr="Imagen que contiene botella, exterior, firmar, gente&#10;&#10;Descripción generada automáticamente">
            <a:extLst>
              <a:ext uri="{FF2B5EF4-FFF2-40B4-BE49-F238E27FC236}">
                <a16:creationId xmlns:a16="http://schemas.microsoft.com/office/drawing/2014/main" id="{D18F1E93-66D2-AEBD-4ED8-9FE0AC940F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5771" y="293892"/>
            <a:ext cx="2194429" cy="569708"/>
          </a:xfrm>
          <a:prstGeom prst="rect">
            <a:avLst/>
          </a:prstGeom>
        </p:spPr>
      </p:pic>
    </p:spTree>
    <p:extLst>
      <p:ext uri="{BB962C8B-B14F-4D97-AF65-F5344CB8AC3E}">
        <p14:creationId xmlns:p14="http://schemas.microsoft.com/office/powerpoint/2010/main" val="718912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7682E74C-F006-87B8-1CDA-470FFC436403}"/>
              </a:ext>
            </a:extLst>
          </p:cNvPr>
          <p:cNvCxnSpPr>
            <a:cxnSpLocks/>
          </p:cNvCxnSpPr>
          <p:nvPr userDrawn="1"/>
        </p:nvCxnSpPr>
        <p:spPr>
          <a:xfrm>
            <a:off x="515008" y="981718"/>
            <a:ext cx="11156532" cy="0"/>
          </a:xfrm>
          <a:prstGeom prst="line">
            <a:avLst/>
          </a:prstGeom>
          <a:ln w="28575">
            <a:solidFill>
              <a:srgbClr val="153A5F"/>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B0837243-20CF-A6AA-8B9A-263D2D2B36F5}"/>
              </a:ext>
            </a:extLst>
          </p:cNvPr>
          <p:cNvSpPr>
            <a:spLocks noGrp="1"/>
          </p:cNvSpPr>
          <p:nvPr>
            <p:ph sz="half" idx="1"/>
          </p:nvPr>
        </p:nvSpPr>
        <p:spPr>
          <a:xfrm>
            <a:off x="515008" y="1291771"/>
            <a:ext cx="11003891" cy="5138289"/>
          </a:xfrm>
        </p:spPr>
        <p:txBody>
          <a:bodyPr/>
          <a:lstStyle>
            <a:lvl1pPr>
              <a:defRPr lang="es-ES" sz="1800" kern="1200" dirty="0">
                <a:solidFill>
                  <a:schemeClr val="tx1">
                    <a:lumMod val="95000"/>
                    <a:lumOff val="5000"/>
                  </a:schemeClr>
                </a:solidFill>
                <a:latin typeface="Arial" panose="020B0604020202020204" pitchFamily="34" charset="0"/>
                <a:ea typeface="+mn-ea"/>
                <a:cs typeface="Arial" panose="020B0604020202020204" pitchFamily="34" charset="0"/>
              </a:defRPr>
            </a:lvl1pPr>
            <a:lvl2pPr>
              <a:defRPr lang="es-ES" sz="1800" kern="1200" dirty="0">
                <a:solidFill>
                  <a:schemeClr val="tx1">
                    <a:lumMod val="95000"/>
                    <a:lumOff val="5000"/>
                  </a:schemeClr>
                </a:solidFill>
                <a:latin typeface="Arial" panose="020B0604020202020204" pitchFamily="34" charset="0"/>
                <a:ea typeface="+mn-ea"/>
                <a:cs typeface="Arial" panose="020B0604020202020204" pitchFamily="34" charset="0"/>
              </a:defRPr>
            </a:lvl2pPr>
            <a:lvl3pPr>
              <a:defRPr lang="es-ES" sz="1800" kern="1200" dirty="0">
                <a:solidFill>
                  <a:schemeClr val="tx1">
                    <a:lumMod val="95000"/>
                    <a:lumOff val="5000"/>
                  </a:schemeClr>
                </a:solidFill>
                <a:latin typeface="Arial" panose="020B0604020202020204" pitchFamily="34" charset="0"/>
                <a:ea typeface="+mn-ea"/>
                <a:cs typeface="Arial" panose="020B0604020202020204" pitchFamily="34" charset="0"/>
              </a:defRPr>
            </a:lvl3pPr>
            <a:lvl4pPr>
              <a:defRPr lang="es-ES" sz="1800" kern="1200" dirty="0">
                <a:solidFill>
                  <a:schemeClr val="tx1">
                    <a:lumMod val="95000"/>
                    <a:lumOff val="5000"/>
                  </a:schemeClr>
                </a:solidFill>
                <a:latin typeface="Arial" panose="020B0604020202020204" pitchFamily="34" charset="0"/>
                <a:ea typeface="+mn-ea"/>
                <a:cs typeface="Arial" panose="020B0604020202020204" pitchFamily="34" charset="0"/>
              </a:defRPr>
            </a:lvl4pPr>
            <a:lvl5pPr>
              <a:defRPr lang="en-US" sz="1800" kern="1200" dirty="0">
                <a:solidFill>
                  <a:schemeClr val="tx1">
                    <a:lumMod val="95000"/>
                    <a:lumOff val="5000"/>
                  </a:schemeClr>
                </a:solidFill>
                <a:latin typeface="Arial" panose="020B0604020202020204" pitchFamily="34" charset="0"/>
                <a:ea typeface="+mn-ea"/>
                <a:cs typeface="Arial" panose="020B060402020202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13" name="Title 1">
            <a:extLst>
              <a:ext uri="{FF2B5EF4-FFF2-40B4-BE49-F238E27FC236}">
                <a16:creationId xmlns:a16="http://schemas.microsoft.com/office/drawing/2014/main" id="{1487B153-3E6E-0468-9B5F-D333670AEBA2}"/>
              </a:ext>
            </a:extLst>
          </p:cNvPr>
          <p:cNvSpPr>
            <a:spLocks noGrp="1"/>
          </p:cNvSpPr>
          <p:nvPr>
            <p:ph type="title"/>
          </p:nvPr>
        </p:nvSpPr>
        <p:spPr>
          <a:xfrm>
            <a:off x="515009" y="427939"/>
            <a:ext cx="10515600" cy="553779"/>
          </a:xfrm>
        </p:spPr>
        <p:txBody>
          <a:bodyPr>
            <a:normAutofit/>
          </a:bodyPr>
          <a:lstStyle>
            <a:lvl1pPr>
              <a:defRPr lang="en-US" sz="2000" b="1" kern="1200" cap="all" dirty="0">
                <a:ln w="28575">
                  <a:noFill/>
                </a:ln>
                <a:solidFill>
                  <a:schemeClr val="tx1">
                    <a:lumMod val="75000"/>
                    <a:lumOff val="25000"/>
                  </a:schemeClr>
                </a:solidFill>
                <a:latin typeface="Arial" panose="020B0604020202020204" pitchFamily="34" charset="0"/>
                <a:ea typeface="+mn-ea"/>
                <a:cs typeface="Arial" panose="020B0604020202020204" pitchFamily="34" charset="0"/>
              </a:defRPr>
            </a:lvl1pPr>
          </a:lstStyle>
          <a:p>
            <a:r>
              <a:rPr lang="es-ES" dirty="0"/>
              <a:t>Haga clic para modificar el estilo de título del patrón</a:t>
            </a:r>
            <a:endParaRPr lang="en-US" dirty="0"/>
          </a:p>
        </p:txBody>
      </p:sp>
      <p:sp>
        <p:nvSpPr>
          <p:cNvPr id="17" name="Marcador de número de diapositiva 4">
            <a:extLst>
              <a:ext uri="{FF2B5EF4-FFF2-40B4-BE49-F238E27FC236}">
                <a16:creationId xmlns:a16="http://schemas.microsoft.com/office/drawing/2014/main" id="{202A2DA7-A6A2-B4A8-B654-C65E24E14C9D}"/>
              </a:ext>
            </a:extLst>
          </p:cNvPr>
          <p:cNvSpPr>
            <a:spLocks noGrp="1"/>
          </p:cNvSpPr>
          <p:nvPr>
            <p:ph type="sldNum" sz="quarter" idx="13"/>
          </p:nvPr>
        </p:nvSpPr>
        <p:spPr>
          <a:xfrm>
            <a:off x="8928100" y="6356350"/>
            <a:ext cx="2743200" cy="365125"/>
          </a:xfrm>
        </p:spPr>
        <p:txBody>
          <a:bodyPr/>
          <a:lstStyle>
            <a:lvl1pPr>
              <a:defRPr lang="en-US" sz="1600" kern="1200" smtClean="0">
                <a:solidFill>
                  <a:srgbClr val="153A5F"/>
                </a:solidFill>
                <a:latin typeface="Arial" panose="020B0604020202020204" pitchFamily="34" charset="0"/>
                <a:ea typeface="+mn-ea"/>
                <a:cs typeface="Arial" panose="020B0604020202020204" pitchFamily="34" charset="0"/>
              </a:defRPr>
            </a:lvl1pPr>
          </a:lstStyle>
          <a:p>
            <a:fld id="{44B7435C-A960-4F42-AE1B-FFDF6B928D22}" type="slidenum">
              <a:rPr lang="es-CL" smtClean="0"/>
              <a:pPr/>
              <a:t>‹#›</a:t>
            </a:fld>
            <a:endParaRPr lang="es-CL" dirty="0"/>
          </a:p>
        </p:txBody>
      </p:sp>
      <p:pic>
        <p:nvPicPr>
          <p:cNvPr id="3" name="Imagen 2" descr="Imagen que contiene botella, exterior, firmar, gente&#10;&#10;Descripción generada automáticamente">
            <a:extLst>
              <a:ext uri="{FF2B5EF4-FFF2-40B4-BE49-F238E27FC236}">
                <a16:creationId xmlns:a16="http://schemas.microsoft.com/office/drawing/2014/main" id="{D46C155F-6BB3-A146-122E-9BEF92FF2C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5771" y="293892"/>
            <a:ext cx="2194429" cy="569708"/>
          </a:xfrm>
          <a:prstGeom prst="rect">
            <a:avLst/>
          </a:prstGeom>
        </p:spPr>
      </p:pic>
    </p:spTree>
    <p:extLst>
      <p:ext uri="{BB962C8B-B14F-4D97-AF65-F5344CB8AC3E}">
        <p14:creationId xmlns:p14="http://schemas.microsoft.com/office/powerpoint/2010/main" val="88945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pic>
        <p:nvPicPr>
          <p:cNvPr id="7" name="Imagen 6" descr="Diagrama, Dibujo de ingeniería&#10;&#10;Descripción generada automáticamente">
            <a:extLst>
              <a:ext uri="{FF2B5EF4-FFF2-40B4-BE49-F238E27FC236}">
                <a16:creationId xmlns:a16="http://schemas.microsoft.com/office/drawing/2014/main" id="{19583CC3-707F-DC1D-1649-240765CB0C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869" b="9473"/>
          <a:stretch/>
        </p:blipFill>
        <p:spPr>
          <a:xfrm>
            <a:off x="0" y="5852767"/>
            <a:ext cx="12192000" cy="1005232"/>
          </a:xfrm>
          <a:prstGeom prst="rect">
            <a:avLst/>
          </a:prstGeom>
        </p:spPr>
      </p:pic>
      <p:sp>
        <p:nvSpPr>
          <p:cNvPr id="8" name="Title 1">
            <a:extLst>
              <a:ext uri="{FF2B5EF4-FFF2-40B4-BE49-F238E27FC236}">
                <a16:creationId xmlns:a16="http://schemas.microsoft.com/office/drawing/2014/main" id="{2908B7FF-0EBE-4131-1524-87433C93529E}"/>
              </a:ext>
            </a:extLst>
          </p:cNvPr>
          <p:cNvSpPr>
            <a:spLocks noGrp="1"/>
          </p:cNvSpPr>
          <p:nvPr>
            <p:ph type="title"/>
          </p:nvPr>
        </p:nvSpPr>
        <p:spPr>
          <a:xfrm>
            <a:off x="838200" y="2766218"/>
            <a:ext cx="10515600" cy="1325563"/>
          </a:xfrm>
        </p:spPr>
        <p:txBody>
          <a:bodyPr>
            <a:normAutofit/>
          </a:bodyPr>
          <a:lstStyle>
            <a:lvl1pPr algn="ctr">
              <a:defRPr lang="en-US" sz="4000" b="1" kern="1200" dirty="0">
                <a:ln w="28575">
                  <a:noFill/>
                </a:ln>
                <a:solidFill>
                  <a:srgbClr val="153A5F"/>
                </a:solidFill>
                <a:latin typeface="Arial" panose="020B0604020202020204" pitchFamily="34" charset="0"/>
                <a:ea typeface="+mn-ea"/>
                <a:cs typeface="Arial" panose="020B0604020202020204" pitchFamily="34" charset="0"/>
              </a:defRPr>
            </a:lvl1pPr>
          </a:lstStyle>
          <a:p>
            <a:r>
              <a:rPr lang="es-ES" dirty="0"/>
              <a:t>Haga clic para modificar el estilo de título del patrón</a:t>
            </a:r>
            <a:endParaRPr lang="en-US" dirty="0"/>
          </a:p>
        </p:txBody>
      </p:sp>
      <p:pic>
        <p:nvPicPr>
          <p:cNvPr id="3" name="Imagen 2" descr="Imagen que contiene botella, exterior, firmar, gente&#10;&#10;Descripción generada automáticamente">
            <a:extLst>
              <a:ext uri="{FF2B5EF4-FFF2-40B4-BE49-F238E27FC236}">
                <a16:creationId xmlns:a16="http://schemas.microsoft.com/office/drawing/2014/main" id="{4C0E202B-8372-5DB5-A003-8E49BF00CD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45771" y="293892"/>
            <a:ext cx="2194429" cy="569708"/>
          </a:xfrm>
          <a:prstGeom prst="rect">
            <a:avLst/>
          </a:prstGeom>
        </p:spPr>
      </p:pic>
    </p:spTree>
    <p:extLst>
      <p:ext uri="{BB962C8B-B14F-4D97-AF65-F5344CB8AC3E}">
        <p14:creationId xmlns:p14="http://schemas.microsoft.com/office/powerpoint/2010/main" val="29504942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9FF2E-1A8C-4191-AF7C-26F4B5A29A57}" type="datetime1">
              <a:rPr lang="en-US" smtClean="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B7435C-A960-4F42-AE1B-FFDF6B928D22}" type="slidenum">
              <a:rPr lang="en-US" smtClean="0"/>
              <a:t>‹#›</a:t>
            </a:fld>
            <a:endParaRPr lang="en-US"/>
          </a:p>
        </p:txBody>
      </p:sp>
    </p:spTree>
    <p:extLst>
      <p:ext uri="{BB962C8B-B14F-4D97-AF65-F5344CB8AC3E}">
        <p14:creationId xmlns:p14="http://schemas.microsoft.com/office/powerpoint/2010/main" val="15027019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82" r:id="rId4"/>
    <p:sldLayoutId id="2147483683"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Alelopez@udec.c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mailto:alelopez@udec.cl"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02EBD02-7DAE-A773-F547-EC924FD43FCE}"/>
              </a:ext>
            </a:extLst>
          </p:cNvPr>
          <p:cNvSpPr>
            <a:spLocks noGrp="1"/>
          </p:cNvSpPr>
          <p:nvPr>
            <p:ph type="title"/>
          </p:nvPr>
        </p:nvSpPr>
        <p:spPr/>
        <p:txBody>
          <a:bodyPr/>
          <a:lstStyle/>
          <a:p>
            <a:r>
              <a:rPr lang="es-CL" dirty="0" err="1"/>
              <a:t>Architecture</a:t>
            </a:r>
            <a:r>
              <a:rPr lang="es-CL" dirty="0"/>
              <a:t> of SE</a:t>
            </a:r>
          </a:p>
        </p:txBody>
      </p:sp>
      <p:sp>
        <p:nvSpPr>
          <p:cNvPr id="5" name="Marcador de texto 4">
            <a:extLst>
              <a:ext uri="{FF2B5EF4-FFF2-40B4-BE49-F238E27FC236}">
                <a16:creationId xmlns:a16="http://schemas.microsoft.com/office/drawing/2014/main" id="{588635F6-7BE5-C7D8-286C-31B4754E0250}"/>
              </a:ext>
            </a:extLst>
          </p:cNvPr>
          <p:cNvSpPr>
            <a:spLocks noGrp="1"/>
          </p:cNvSpPr>
          <p:nvPr>
            <p:ph type="body" idx="1"/>
          </p:nvPr>
        </p:nvSpPr>
        <p:spPr/>
        <p:txBody>
          <a:bodyPr/>
          <a:lstStyle/>
          <a:p>
            <a:r>
              <a:rPr lang="es-CL" dirty="0"/>
              <a:t>Dr. Alejandro López </a:t>
            </a:r>
            <a:r>
              <a:rPr lang="es-CL" dirty="0" err="1"/>
              <a:t>Telgie</a:t>
            </a:r>
            <a:r>
              <a:rPr lang="es-CL" dirty="0"/>
              <a:t>: </a:t>
            </a:r>
            <a:r>
              <a:rPr lang="es-CL" dirty="0">
                <a:hlinkClick r:id="rId2"/>
              </a:rPr>
              <a:t>Alelopez@udec.cl</a:t>
            </a:r>
            <a:endParaRPr lang="es-CL" dirty="0"/>
          </a:p>
          <a:p>
            <a:endParaRPr lang="es-CL" dirty="0"/>
          </a:p>
          <a:p>
            <a:r>
              <a:rPr lang="es-CL" dirty="0"/>
              <a:t>05 de noviembre 2025 </a:t>
            </a:r>
          </a:p>
        </p:txBody>
      </p:sp>
    </p:spTree>
    <p:extLst>
      <p:ext uri="{BB962C8B-B14F-4D97-AF65-F5344CB8AC3E}">
        <p14:creationId xmlns:p14="http://schemas.microsoft.com/office/powerpoint/2010/main" val="426860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FB9CAE3-0BFD-0A29-E0A2-2A7A9429EAFF}"/>
              </a:ext>
            </a:extLst>
          </p:cNvPr>
          <p:cNvSpPr>
            <a:spLocks noGrp="1"/>
          </p:cNvSpPr>
          <p:nvPr>
            <p:ph sz="half" idx="1"/>
          </p:nvPr>
        </p:nvSpPr>
        <p:spPr/>
        <p:txBody>
          <a:bodyPr>
            <a:normAutofit/>
          </a:bodyPr>
          <a:lstStyle/>
          <a:p>
            <a:r>
              <a:rPr lang="en-US" sz="3200" dirty="0"/>
              <a:t>Emergence is the main reason why we design engineering systems. </a:t>
            </a:r>
          </a:p>
          <a:p>
            <a:endParaRPr lang="en-US" sz="3200" dirty="0"/>
          </a:p>
          <a:p>
            <a:r>
              <a:rPr lang="en-US" sz="3200" dirty="0"/>
              <a:t>Emergence implies complex interactions between system elements</a:t>
            </a:r>
          </a:p>
          <a:p>
            <a:endParaRPr lang="en-US" sz="3200" dirty="0"/>
          </a:p>
          <a:p>
            <a:r>
              <a:rPr lang="en-US" sz="3200" dirty="0"/>
              <a:t>Complexity is the other </a:t>
            </a:r>
            <a:r>
              <a:rPr lang="en-US" sz="3200" dirty="0" err="1"/>
              <a:t>sie</a:t>
            </a:r>
            <a:r>
              <a:rPr lang="en-US" sz="3200" dirty="0"/>
              <a:t> of the coin of engineering systems</a:t>
            </a:r>
          </a:p>
        </p:txBody>
      </p:sp>
      <p:sp>
        <p:nvSpPr>
          <p:cNvPr id="3" name="Título 2">
            <a:extLst>
              <a:ext uri="{FF2B5EF4-FFF2-40B4-BE49-F238E27FC236}">
                <a16:creationId xmlns:a16="http://schemas.microsoft.com/office/drawing/2014/main" id="{94E76EAE-BE9F-84B0-0249-0F1074F0F48D}"/>
              </a:ext>
            </a:extLst>
          </p:cNvPr>
          <p:cNvSpPr>
            <a:spLocks noGrp="1"/>
          </p:cNvSpPr>
          <p:nvPr>
            <p:ph type="title"/>
          </p:nvPr>
        </p:nvSpPr>
        <p:spPr/>
        <p:txBody>
          <a:bodyPr/>
          <a:lstStyle/>
          <a:p>
            <a:r>
              <a:rPr lang="en-US" dirty="0"/>
              <a:t>Problem - </a:t>
            </a:r>
            <a:r>
              <a:rPr lang="en-US" dirty="0" err="1"/>
              <a:t>compexity</a:t>
            </a:r>
            <a:endParaRPr lang="en-US" dirty="0"/>
          </a:p>
        </p:txBody>
      </p:sp>
      <p:sp>
        <p:nvSpPr>
          <p:cNvPr id="4" name="Marcador de número de diapositiva 3">
            <a:extLst>
              <a:ext uri="{FF2B5EF4-FFF2-40B4-BE49-F238E27FC236}">
                <a16:creationId xmlns:a16="http://schemas.microsoft.com/office/drawing/2014/main" id="{CC01BCC4-20F3-BCC2-DA1A-73F89C9F0909}"/>
              </a:ext>
            </a:extLst>
          </p:cNvPr>
          <p:cNvSpPr>
            <a:spLocks noGrp="1"/>
          </p:cNvSpPr>
          <p:nvPr>
            <p:ph type="sldNum" sz="quarter" idx="13"/>
          </p:nvPr>
        </p:nvSpPr>
        <p:spPr/>
        <p:txBody>
          <a:bodyPr/>
          <a:lstStyle/>
          <a:p>
            <a:fld id="{44B7435C-A960-4F42-AE1B-FFDF6B928D22}" type="slidenum">
              <a:rPr lang="es-CL" smtClean="0"/>
              <a:pPr/>
              <a:t>10</a:t>
            </a:fld>
            <a:endParaRPr lang="es-CL" dirty="0"/>
          </a:p>
        </p:txBody>
      </p:sp>
    </p:spTree>
    <p:extLst>
      <p:ext uri="{BB962C8B-B14F-4D97-AF65-F5344CB8AC3E}">
        <p14:creationId xmlns:p14="http://schemas.microsoft.com/office/powerpoint/2010/main" val="24294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7BCF7FF-2061-35D4-F832-3862BBB446C9}"/>
              </a:ext>
            </a:extLst>
          </p:cNvPr>
          <p:cNvSpPr>
            <a:spLocks noGrp="1"/>
          </p:cNvSpPr>
          <p:nvPr>
            <p:ph sz="half" idx="1"/>
          </p:nvPr>
        </p:nvSpPr>
        <p:spPr/>
        <p:txBody>
          <a:bodyPr>
            <a:normAutofit/>
          </a:bodyPr>
          <a:lstStyle/>
          <a:p>
            <a:r>
              <a:rPr lang="en-US" sz="2800" dirty="0"/>
              <a:t>Decomposition, abstraction and hierarchies</a:t>
            </a:r>
          </a:p>
          <a:p>
            <a:endParaRPr lang="en-US" sz="2800" dirty="0"/>
          </a:p>
          <a:p>
            <a:r>
              <a:rPr lang="en-US" sz="2800" b="1" i="1" dirty="0"/>
              <a:t>Decomposition: </a:t>
            </a:r>
            <a:r>
              <a:rPr lang="en-US" sz="2800" dirty="0"/>
              <a:t>take the system and decompose it into parts</a:t>
            </a:r>
          </a:p>
          <a:p>
            <a:endParaRPr lang="en-US" sz="2800" dirty="0"/>
          </a:p>
          <a:p>
            <a:r>
              <a:rPr lang="en-US" sz="2800" b="1" i="1" dirty="0"/>
              <a:t>Hierarchies: </a:t>
            </a:r>
            <a:r>
              <a:rPr lang="en-US" sz="2800" dirty="0"/>
              <a:t>way to structure the decomposition in a way to understand the complexity of the system</a:t>
            </a:r>
          </a:p>
          <a:p>
            <a:endParaRPr lang="en-US" sz="2800" dirty="0"/>
          </a:p>
          <a:p>
            <a:r>
              <a:rPr lang="en-US" sz="2800" b="1" i="1" dirty="0"/>
              <a:t>Abstractions: </a:t>
            </a:r>
            <a:r>
              <a:rPr lang="en-US" sz="2800" dirty="0"/>
              <a:t>are used to characterize system elements in their functional and formal attributes</a:t>
            </a:r>
          </a:p>
        </p:txBody>
      </p:sp>
      <p:sp>
        <p:nvSpPr>
          <p:cNvPr id="3" name="Título 2">
            <a:extLst>
              <a:ext uri="{FF2B5EF4-FFF2-40B4-BE49-F238E27FC236}">
                <a16:creationId xmlns:a16="http://schemas.microsoft.com/office/drawing/2014/main" id="{D30EA2FE-3FBB-C0A9-3524-F0BFE2FBCBB3}"/>
              </a:ext>
            </a:extLst>
          </p:cNvPr>
          <p:cNvSpPr>
            <a:spLocks noGrp="1"/>
          </p:cNvSpPr>
          <p:nvPr>
            <p:ph type="title"/>
          </p:nvPr>
        </p:nvSpPr>
        <p:spPr/>
        <p:txBody>
          <a:bodyPr/>
          <a:lstStyle/>
          <a:p>
            <a:r>
              <a:rPr lang="en-US" dirty="0"/>
              <a:t>Approaches to managing complexity</a:t>
            </a:r>
          </a:p>
        </p:txBody>
      </p:sp>
      <p:sp>
        <p:nvSpPr>
          <p:cNvPr id="4" name="Marcador de número de diapositiva 3">
            <a:extLst>
              <a:ext uri="{FF2B5EF4-FFF2-40B4-BE49-F238E27FC236}">
                <a16:creationId xmlns:a16="http://schemas.microsoft.com/office/drawing/2014/main" id="{47C23DD0-A54A-73EB-AEA6-3AA5E1D8D63D}"/>
              </a:ext>
            </a:extLst>
          </p:cNvPr>
          <p:cNvSpPr>
            <a:spLocks noGrp="1"/>
          </p:cNvSpPr>
          <p:nvPr>
            <p:ph type="sldNum" sz="quarter" idx="13"/>
          </p:nvPr>
        </p:nvSpPr>
        <p:spPr/>
        <p:txBody>
          <a:bodyPr/>
          <a:lstStyle/>
          <a:p>
            <a:fld id="{44B7435C-A960-4F42-AE1B-FFDF6B928D22}" type="slidenum">
              <a:rPr lang="es-CL" smtClean="0"/>
              <a:pPr/>
              <a:t>11</a:t>
            </a:fld>
            <a:endParaRPr lang="es-CL" dirty="0"/>
          </a:p>
        </p:txBody>
      </p:sp>
    </p:spTree>
    <p:extLst>
      <p:ext uri="{BB962C8B-B14F-4D97-AF65-F5344CB8AC3E}">
        <p14:creationId xmlns:p14="http://schemas.microsoft.com/office/powerpoint/2010/main" val="38982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F3F068F-15AC-3507-C4A2-88D0EDEB0D92}"/>
              </a:ext>
            </a:extLst>
          </p:cNvPr>
          <p:cNvSpPr>
            <a:spLocks noGrp="1"/>
          </p:cNvSpPr>
          <p:nvPr>
            <p:ph sz="half" idx="1"/>
          </p:nvPr>
        </p:nvSpPr>
        <p:spPr/>
        <p:txBody>
          <a:bodyPr>
            <a:normAutofit/>
          </a:bodyPr>
          <a:lstStyle/>
          <a:p>
            <a:r>
              <a:rPr lang="en-US" sz="2400" dirty="0"/>
              <a:t>Expression of quality apart from the objects</a:t>
            </a:r>
          </a:p>
          <a:p>
            <a:r>
              <a:rPr lang="en-US" sz="2400" dirty="0"/>
              <a:t>Having only the intrinsic nature rather than the form</a:t>
            </a:r>
          </a:p>
          <a:p>
            <a:r>
              <a:rPr lang="en-US" sz="2400" dirty="0"/>
              <a:t>Abstraction can be used in both function and form</a:t>
            </a:r>
          </a:p>
          <a:p>
            <a:endParaRPr lang="en-US" sz="2400" dirty="0"/>
          </a:p>
          <a:p>
            <a:pPr marL="0" indent="0">
              <a:buNone/>
            </a:pPr>
            <a:endParaRPr lang="en-US" sz="2400" dirty="0"/>
          </a:p>
          <a:p>
            <a:pPr marL="0" indent="0">
              <a:buNone/>
            </a:pPr>
            <a:endParaRPr lang="en-US" sz="2400" dirty="0"/>
          </a:p>
          <a:p>
            <a:pPr marL="0" indent="0">
              <a:buNone/>
            </a:pPr>
            <a:r>
              <a:rPr lang="en-US" sz="2400" dirty="0"/>
              <a:t>Function – thing what the system does</a:t>
            </a:r>
          </a:p>
        </p:txBody>
      </p:sp>
      <p:pic>
        <p:nvPicPr>
          <p:cNvPr id="8" name="Marcador de contenido 7">
            <a:extLst>
              <a:ext uri="{FF2B5EF4-FFF2-40B4-BE49-F238E27FC236}">
                <a16:creationId xmlns:a16="http://schemas.microsoft.com/office/drawing/2014/main" id="{6718AB5E-A0A9-B954-1E78-1DF7F85F2F8A}"/>
              </a:ext>
            </a:extLst>
          </p:cNvPr>
          <p:cNvPicPr>
            <a:picLocks noGrp="1" noChangeAspect="1"/>
          </p:cNvPicPr>
          <p:nvPr>
            <p:ph sz="half" idx="10"/>
          </p:nvPr>
        </p:nvPicPr>
        <p:blipFill>
          <a:blip r:embed="rId2"/>
          <a:stretch>
            <a:fillRect/>
          </a:stretch>
        </p:blipFill>
        <p:spPr>
          <a:xfrm>
            <a:off x="6178550" y="2593403"/>
            <a:ext cx="5340350" cy="2534793"/>
          </a:xfrm>
          <a:prstGeom prst="rect">
            <a:avLst/>
          </a:prstGeom>
        </p:spPr>
      </p:pic>
      <p:sp>
        <p:nvSpPr>
          <p:cNvPr id="4" name="Marcador de número de diapositiva 3">
            <a:extLst>
              <a:ext uri="{FF2B5EF4-FFF2-40B4-BE49-F238E27FC236}">
                <a16:creationId xmlns:a16="http://schemas.microsoft.com/office/drawing/2014/main" id="{A0B2024E-A823-A950-D532-F3ED99E53201}"/>
              </a:ext>
            </a:extLst>
          </p:cNvPr>
          <p:cNvSpPr>
            <a:spLocks noGrp="1"/>
          </p:cNvSpPr>
          <p:nvPr>
            <p:ph type="sldNum" sz="quarter" idx="13"/>
          </p:nvPr>
        </p:nvSpPr>
        <p:spPr/>
        <p:txBody>
          <a:bodyPr/>
          <a:lstStyle/>
          <a:p>
            <a:fld id="{44B7435C-A960-4F42-AE1B-FFDF6B928D22}" type="slidenum">
              <a:rPr lang="es-CL" smtClean="0"/>
              <a:pPr/>
              <a:t>12</a:t>
            </a:fld>
            <a:endParaRPr lang="es-CL" dirty="0"/>
          </a:p>
        </p:txBody>
      </p:sp>
      <p:sp>
        <p:nvSpPr>
          <p:cNvPr id="3" name="Título 2">
            <a:extLst>
              <a:ext uri="{FF2B5EF4-FFF2-40B4-BE49-F238E27FC236}">
                <a16:creationId xmlns:a16="http://schemas.microsoft.com/office/drawing/2014/main" id="{6B4E04B5-C7D4-370C-0795-AD419532503B}"/>
              </a:ext>
            </a:extLst>
          </p:cNvPr>
          <p:cNvSpPr>
            <a:spLocks noGrp="1"/>
          </p:cNvSpPr>
          <p:nvPr>
            <p:ph type="title"/>
          </p:nvPr>
        </p:nvSpPr>
        <p:spPr/>
        <p:txBody>
          <a:bodyPr>
            <a:normAutofit/>
          </a:bodyPr>
          <a:lstStyle/>
          <a:p>
            <a:r>
              <a:rPr lang="en-US" dirty="0"/>
              <a:t>Abstraction (Crawley’s definition)</a:t>
            </a:r>
          </a:p>
        </p:txBody>
      </p:sp>
    </p:spTree>
    <p:extLst>
      <p:ext uri="{BB962C8B-B14F-4D97-AF65-F5344CB8AC3E}">
        <p14:creationId xmlns:p14="http://schemas.microsoft.com/office/powerpoint/2010/main" val="404095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9F8B244-9DD3-6BCF-810E-3BED69A5DD6D}"/>
              </a:ext>
            </a:extLst>
          </p:cNvPr>
          <p:cNvSpPr>
            <a:spLocks noGrp="1"/>
          </p:cNvSpPr>
          <p:nvPr>
            <p:ph sz="half" idx="1"/>
          </p:nvPr>
        </p:nvSpPr>
        <p:spPr/>
        <p:txBody>
          <a:bodyPr>
            <a:normAutofit/>
          </a:bodyPr>
          <a:lstStyle/>
          <a:p>
            <a:r>
              <a:rPr lang="en-US" sz="2800" dirty="0"/>
              <a:t>A system in which grades or classes are ranked one above the other</a:t>
            </a:r>
          </a:p>
          <a:p>
            <a:endParaRPr lang="en-US" sz="2800" dirty="0"/>
          </a:p>
          <a:p>
            <a:r>
              <a:rPr lang="en-US" sz="2800" dirty="0"/>
              <a:t>To manage system complexity</a:t>
            </a:r>
          </a:p>
          <a:p>
            <a:endParaRPr lang="en-US" sz="2800" dirty="0"/>
          </a:p>
          <a:p>
            <a:r>
              <a:rPr lang="en-US" sz="2800" dirty="0"/>
              <a:t>A way to focus yourself on the thing that really matter (as a designer)</a:t>
            </a:r>
          </a:p>
          <a:p>
            <a:endParaRPr lang="en-US" sz="2800" dirty="0"/>
          </a:p>
          <a:p>
            <a:r>
              <a:rPr lang="en-US" sz="2800" dirty="0"/>
              <a:t>To give a structure to system description</a:t>
            </a:r>
          </a:p>
        </p:txBody>
      </p:sp>
      <p:sp>
        <p:nvSpPr>
          <p:cNvPr id="5" name="Título 4">
            <a:extLst>
              <a:ext uri="{FF2B5EF4-FFF2-40B4-BE49-F238E27FC236}">
                <a16:creationId xmlns:a16="http://schemas.microsoft.com/office/drawing/2014/main" id="{13A61B6B-EC36-0D44-1426-819DC2651695}"/>
              </a:ext>
            </a:extLst>
          </p:cNvPr>
          <p:cNvSpPr>
            <a:spLocks noGrp="1"/>
          </p:cNvSpPr>
          <p:nvPr>
            <p:ph type="title"/>
          </p:nvPr>
        </p:nvSpPr>
        <p:spPr/>
        <p:txBody>
          <a:bodyPr/>
          <a:lstStyle/>
          <a:p>
            <a:r>
              <a:rPr lang="en-US" dirty="0"/>
              <a:t>Hierarchy (</a:t>
            </a:r>
            <a:r>
              <a:rPr lang="en-US" dirty="0" err="1"/>
              <a:t>crawley’s</a:t>
            </a:r>
            <a:r>
              <a:rPr lang="en-US" dirty="0"/>
              <a:t> definition)</a:t>
            </a:r>
          </a:p>
        </p:txBody>
      </p:sp>
      <p:sp>
        <p:nvSpPr>
          <p:cNvPr id="4" name="Marcador de número de diapositiva 3">
            <a:extLst>
              <a:ext uri="{FF2B5EF4-FFF2-40B4-BE49-F238E27FC236}">
                <a16:creationId xmlns:a16="http://schemas.microsoft.com/office/drawing/2014/main" id="{E89B989D-07B4-CD45-3445-F68D1CAC0CC0}"/>
              </a:ext>
            </a:extLst>
          </p:cNvPr>
          <p:cNvSpPr>
            <a:spLocks noGrp="1"/>
          </p:cNvSpPr>
          <p:nvPr>
            <p:ph type="sldNum" sz="quarter" idx="13"/>
          </p:nvPr>
        </p:nvSpPr>
        <p:spPr/>
        <p:txBody>
          <a:bodyPr/>
          <a:lstStyle/>
          <a:p>
            <a:fld id="{44B7435C-A960-4F42-AE1B-FFDF6B928D22}" type="slidenum">
              <a:rPr lang="es-CL" smtClean="0"/>
              <a:pPr/>
              <a:t>13</a:t>
            </a:fld>
            <a:endParaRPr lang="es-CL" dirty="0"/>
          </a:p>
        </p:txBody>
      </p:sp>
    </p:spTree>
    <p:extLst>
      <p:ext uri="{BB962C8B-B14F-4D97-AF65-F5344CB8AC3E}">
        <p14:creationId xmlns:p14="http://schemas.microsoft.com/office/powerpoint/2010/main" val="260704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a:extLst>
              <a:ext uri="{FF2B5EF4-FFF2-40B4-BE49-F238E27FC236}">
                <a16:creationId xmlns:a16="http://schemas.microsoft.com/office/drawing/2014/main" id="{E58C38EB-8AD8-EB83-6205-90E1544EDAEA}"/>
              </a:ext>
            </a:extLst>
          </p:cNvPr>
          <p:cNvPicPr>
            <a:picLocks noGrp="1" noChangeAspect="1"/>
          </p:cNvPicPr>
          <p:nvPr>
            <p:ph sz="half" idx="10"/>
          </p:nvPr>
        </p:nvPicPr>
        <p:blipFill>
          <a:blip r:embed="rId2"/>
          <a:stretch>
            <a:fillRect/>
          </a:stretch>
        </p:blipFill>
        <p:spPr>
          <a:xfrm>
            <a:off x="892834" y="2340490"/>
            <a:ext cx="5340350" cy="2827781"/>
          </a:xfrm>
          <a:prstGeom prst="rect">
            <a:avLst/>
          </a:prstGeom>
        </p:spPr>
      </p:pic>
      <p:sp>
        <p:nvSpPr>
          <p:cNvPr id="4" name="Marcador de número de diapositiva 3">
            <a:extLst>
              <a:ext uri="{FF2B5EF4-FFF2-40B4-BE49-F238E27FC236}">
                <a16:creationId xmlns:a16="http://schemas.microsoft.com/office/drawing/2014/main" id="{42F40EF4-57DD-8696-2CD3-523F99DD5E64}"/>
              </a:ext>
            </a:extLst>
          </p:cNvPr>
          <p:cNvSpPr>
            <a:spLocks noGrp="1"/>
          </p:cNvSpPr>
          <p:nvPr>
            <p:ph type="sldNum" sz="quarter" idx="13"/>
          </p:nvPr>
        </p:nvSpPr>
        <p:spPr/>
        <p:txBody>
          <a:bodyPr/>
          <a:lstStyle/>
          <a:p>
            <a:fld id="{44B7435C-A960-4F42-AE1B-FFDF6B928D22}" type="slidenum">
              <a:rPr lang="es-CL" smtClean="0"/>
              <a:pPr/>
              <a:t>14</a:t>
            </a:fld>
            <a:endParaRPr lang="es-CL" dirty="0"/>
          </a:p>
        </p:txBody>
      </p:sp>
      <p:sp>
        <p:nvSpPr>
          <p:cNvPr id="3" name="Título 2">
            <a:extLst>
              <a:ext uri="{FF2B5EF4-FFF2-40B4-BE49-F238E27FC236}">
                <a16:creationId xmlns:a16="http://schemas.microsoft.com/office/drawing/2014/main" id="{05716B19-DC92-E05F-FF1E-B5124568D103}"/>
              </a:ext>
            </a:extLst>
          </p:cNvPr>
          <p:cNvSpPr>
            <a:spLocks noGrp="1"/>
          </p:cNvSpPr>
          <p:nvPr>
            <p:ph type="title"/>
          </p:nvPr>
        </p:nvSpPr>
        <p:spPr/>
        <p:txBody>
          <a:bodyPr/>
          <a:lstStyle/>
          <a:p>
            <a:r>
              <a:rPr lang="en-US" dirty="0"/>
              <a:t>Decomposition (</a:t>
            </a:r>
            <a:r>
              <a:rPr lang="en-US" dirty="0" err="1"/>
              <a:t>crawley’s</a:t>
            </a:r>
            <a:r>
              <a:rPr lang="en-US" dirty="0"/>
              <a:t> definition)</a:t>
            </a:r>
          </a:p>
        </p:txBody>
      </p:sp>
      <p:sp>
        <p:nvSpPr>
          <p:cNvPr id="12" name="CuadroTexto 11">
            <a:extLst>
              <a:ext uri="{FF2B5EF4-FFF2-40B4-BE49-F238E27FC236}">
                <a16:creationId xmlns:a16="http://schemas.microsoft.com/office/drawing/2014/main" id="{F5DB80BE-F6F9-D6FD-FBE8-C71001C673F4}"/>
              </a:ext>
            </a:extLst>
          </p:cNvPr>
          <p:cNvSpPr txBox="1"/>
          <p:nvPr/>
        </p:nvSpPr>
        <p:spPr>
          <a:xfrm>
            <a:off x="515009" y="1292225"/>
            <a:ext cx="6096000" cy="369332"/>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Is the division into smaller constituents </a:t>
            </a:r>
          </a:p>
        </p:txBody>
      </p:sp>
      <p:pic>
        <p:nvPicPr>
          <p:cNvPr id="13" name="Marcador de contenido 12">
            <a:extLst>
              <a:ext uri="{FF2B5EF4-FFF2-40B4-BE49-F238E27FC236}">
                <a16:creationId xmlns:a16="http://schemas.microsoft.com/office/drawing/2014/main" id="{87B3B5BE-4F4A-BE95-773F-D6FDFC34B817}"/>
              </a:ext>
            </a:extLst>
          </p:cNvPr>
          <p:cNvPicPr>
            <a:picLocks noGrp="1" noChangeAspect="1"/>
          </p:cNvPicPr>
          <p:nvPr>
            <p:ph sz="half" idx="1"/>
          </p:nvPr>
        </p:nvPicPr>
        <p:blipFill>
          <a:blip r:embed="rId3"/>
          <a:stretch>
            <a:fillRect/>
          </a:stretch>
        </p:blipFill>
        <p:spPr>
          <a:xfrm>
            <a:off x="6640191" y="1292225"/>
            <a:ext cx="4658975" cy="5137150"/>
          </a:xfrm>
          <a:prstGeom prst="rect">
            <a:avLst/>
          </a:prstGeom>
        </p:spPr>
      </p:pic>
    </p:spTree>
    <p:extLst>
      <p:ext uri="{BB962C8B-B14F-4D97-AF65-F5344CB8AC3E}">
        <p14:creationId xmlns:p14="http://schemas.microsoft.com/office/powerpoint/2010/main" val="397649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E02CBACA-2037-059A-FD6C-95F7FB339250}"/>
              </a:ext>
            </a:extLst>
          </p:cNvPr>
          <p:cNvSpPr>
            <a:spLocks noGrp="1"/>
          </p:cNvSpPr>
          <p:nvPr>
            <p:ph sz="half" idx="1"/>
          </p:nvPr>
        </p:nvSpPr>
        <p:spPr/>
        <p:txBody>
          <a:bodyPr>
            <a:normAutofit/>
          </a:bodyPr>
          <a:lstStyle/>
          <a:p>
            <a:r>
              <a:rPr lang="en-US" sz="2800" dirty="0"/>
              <a:t>Holistic Approach to architect engineering systems and manage complexity</a:t>
            </a:r>
          </a:p>
          <a:p>
            <a:endParaRPr lang="en-US" sz="2800" dirty="0"/>
          </a:p>
          <a:p>
            <a:r>
              <a:rPr lang="en-US" sz="2800" dirty="0"/>
              <a:t>Considers: Technology, business, and policy</a:t>
            </a:r>
          </a:p>
          <a:p>
            <a:endParaRPr lang="en-US" sz="2800" dirty="0"/>
          </a:p>
        </p:txBody>
      </p:sp>
      <p:pic>
        <p:nvPicPr>
          <p:cNvPr id="10" name="Marcador de contenido 9">
            <a:extLst>
              <a:ext uri="{FF2B5EF4-FFF2-40B4-BE49-F238E27FC236}">
                <a16:creationId xmlns:a16="http://schemas.microsoft.com/office/drawing/2014/main" id="{9464F819-71FB-6652-D76E-B5EEE709260E}"/>
              </a:ext>
            </a:extLst>
          </p:cNvPr>
          <p:cNvPicPr>
            <a:picLocks noGrp="1" noChangeAspect="1"/>
          </p:cNvPicPr>
          <p:nvPr>
            <p:ph sz="half" idx="10"/>
          </p:nvPr>
        </p:nvPicPr>
        <p:blipFill>
          <a:blip r:embed="rId2"/>
          <a:stretch>
            <a:fillRect/>
          </a:stretch>
        </p:blipFill>
        <p:spPr>
          <a:xfrm>
            <a:off x="6178550" y="2534207"/>
            <a:ext cx="5340350" cy="2653185"/>
          </a:xfrm>
          <a:prstGeom prst="rect">
            <a:avLst/>
          </a:prstGeom>
        </p:spPr>
      </p:pic>
      <p:sp>
        <p:nvSpPr>
          <p:cNvPr id="4" name="Marcador de número de diapositiva 3">
            <a:extLst>
              <a:ext uri="{FF2B5EF4-FFF2-40B4-BE49-F238E27FC236}">
                <a16:creationId xmlns:a16="http://schemas.microsoft.com/office/drawing/2014/main" id="{BDB02261-4387-CF99-CCF5-84BBA9DE3167}"/>
              </a:ext>
            </a:extLst>
          </p:cNvPr>
          <p:cNvSpPr>
            <a:spLocks noGrp="1"/>
          </p:cNvSpPr>
          <p:nvPr>
            <p:ph type="sldNum" sz="quarter" idx="13"/>
          </p:nvPr>
        </p:nvSpPr>
        <p:spPr/>
        <p:txBody>
          <a:bodyPr/>
          <a:lstStyle/>
          <a:p>
            <a:fld id="{44B7435C-A960-4F42-AE1B-FFDF6B928D22}" type="slidenum">
              <a:rPr lang="es-CL" smtClean="0"/>
              <a:pPr/>
              <a:t>15</a:t>
            </a:fld>
            <a:endParaRPr lang="es-CL" dirty="0"/>
          </a:p>
        </p:txBody>
      </p:sp>
      <p:sp>
        <p:nvSpPr>
          <p:cNvPr id="6" name="Título 5">
            <a:extLst>
              <a:ext uri="{FF2B5EF4-FFF2-40B4-BE49-F238E27FC236}">
                <a16:creationId xmlns:a16="http://schemas.microsoft.com/office/drawing/2014/main" id="{F6E4F9B7-8A8B-1DD3-1B2C-B81D75781717}"/>
              </a:ext>
            </a:extLst>
          </p:cNvPr>
          <p:cNvSpPr>
            <a:spLocks noGrp="1"/>
          </p:cNvSpPr>
          <p:nvPr>
            <p:ph type="title"/>
          </p:nvPr>
        </p:nvSpPr>
        <p:spPr/>
        <p:txBody>
          <a:bodyPr/>
          <a:lstStyle/>
          <a:p>
            <a:r>
              <a:rPr lang="en-US" dirty="0"/>
              <a:t>Systems thinking</a:t>
            </a:r>
          </a:p>
        </p:txBody>
      </p:sp>
    </p:spTree>
    <p:extLst>
      <p:ext uri="{BB962C8B-B14F-4D97-AF65-F5344CB8AC3E}">
        <p14:creationId xmlns:p14="http://schemas.microsoft.com/office/powerpoint/2010/main" val="137581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7400E50D-A3D9-4849-7900-CC7C9CF4FF54}"/>
              </a:ext>
            </a:extLst>
          </p:cNvPr>
          <p:cNvSpPr>
            <a:spLocks noGrp="1"/>
          </p:cNvSpPr>
          <p:nvPr>
            <p:ph sz="half" idx="1"/>
          </p:nvPr>
        </p:nvSpPr>
        <p:spPr/>
        <p:txBody>
          <a:bodyPr>
            <a:normAutofit/>
          </a:bodyPr>
          <a:lstStyle/>
          <a:p>
            <a:r>
              <a:rPr lang="en-US" sz="2800" dirty="0"/>
              <a:t>Three of the most important ones are:</a:t>
            </a:r>
          </a:p>
          <a:p>
            <a:endParaRPr lang="en-US" sz="800" dirty="0"/>
          </a:p>
          <a:p>
            <a:pPr>
              <a:buFontTx/>
              <a:buChar char="-"/>
            </a:pPr>
            <a:r>
              <a:rPr lang="en-US" sz="2800" dirty="0"/>
              <a:t>Elegance</a:t>
            </a:r>
          </a:p>
          <a:p>
            <a:pPr>
              <a:buFontTx/>
              <a:buChar char="-"/>
            </a:pPr>
            <a:endParaRPr lang="en-US" sz="800" dirty="0"/>
          </a:p>
          <a:p>
            <a:pPr>
              <a:buFontTx/>
              <a:buChar char="-"/>
            </a:pPr>
            <a:r>
              <a:rPr lang="en-US" sz="2800" dirty="0"/>
              <a:t>Traceability</a:t>
            </a:r>
          </a:p>
          <a:p>
            <a:pPr>
              <a:buFontTx/>
              <a:buChar char="-"/>
            </a:pPr>
            <a:endParaRPr lang="en-US" sz="800" dirty="0"/>
          </a:p>
          <a:p>
            <a:pPr>
              <a:buFontTx/>
              <a:buChar char="-"/>
            </a:pPr>
            <a:r>
              <a:rPr lang="en-US" sz="2800" dirty="0"/>
              <a:t>Occam’s razor </a:t>
            </a:r>
          </a:p>
        </p:txBody>
      </p:sp>
      <p:sp>
        <p:nvSpPr>
          <p:cNvPr id="6" name="Título 5">
            <a:extLst>
              <a:ext uri="{FF2B5EF4-FFF2-40B4-BE49-F238E27FC236}">
                <a16:creationId xmlns:a16="http://schemas.microsoft.com/office/drawing/2014/main" id="{E70A4F10-C499-9B51-17FC-6AA78E4D0C5C}"/>
              </a:ext>
            </a:extLst>
          </p:cNvPr>
          <p:cNvSpPr>
            <a:spLocks noGrp="1"/>
          </p:cNvSpPr>
          <p:nvPr>
            <p:ph type="title"/>
          </p:nvPr>
        </p:nvSpPr>
        <p:spPr/>
        <p:txBody>
          <a:bodyPr/>
          <a:lstStyle/>
          <a:p>
            <a:r>
              <a:rPr lang="en-US" dirty="0"/>
              <a:t>Principles of architecture</a:t>
            </a:r>
          </a:p>
        </p:txBody>
      </p:sp>
      <p:sp>
        <p:nvSpPr>
          <p:cNvPr id="4" name="Marcador de número de diapositiva 3">
            <a:extLst>
              <a:ext uri="{FF2B5EF4-FFF2-40B4-BE49-F238E27FC236}">
                <a16:creationId xmlns:a16="http://schemas.microsoft.com/office/drawing/2014/main" id="{7B782FB0-2972-FA1B-ADFB-7BC1F72872D1}"/>
              </a:ext>
            </a:extLst>
          </p:cNvPr>
          <p:cNvSpPr>
            <a:spLocks noGrp="1"/>
          </p:cNvSpPr>
          <p:nvPr>
            <p:ph type="sldNum" sz="quarter" idx="13"/>
          </p:nvPr>
        </p:nvSpPr>
        <p:spPr/>
        <p:txBody>
          <a:bodyPr/>
          <a:lstStyle/>
          <a:p>
            <a:fld id="{44B7435C-A960-4F42-AE1B-FFDF6B928D22}" type="slidenum">
              <a:rPr lang="es-CL" smtClean="0"/>
              <a:pPr/>
              <a:t>16</a:t>
            </a:fld>
            <a:endParaRPr lang="es-CL" dirty="0"/>
          </a:p>
        </p:txBody>
      </p:sp>
    </p:spTree>
    <p:extLst>
      <p:ext uri="{BB962C8B-B14F-4D97-AF65-F5344CB8AC3E}">
        <p14:creationId xmlns:p14="http://schemas.microsoft.com/office/powerpoint/2010/main" val="174146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7537ACB8-9A10-AFA1-B664-4FCA949FB19D}"/>
              </a:ext>
            </a:extLst>
          </p:cNvPr>
          <p:cNvSpPr>
            <a:spLocks noGrp="1"/>
          </p:cNvSpPr>
          <p:nvPr>
            <p:ph sz="half" idx="1"/>
          </p:nvPr>
        </p:nvSpPr>
        <p:spPr/>
        <p:txBody>
          <a:bodyPr>
            <a:normAutofit/>
          </a:bodyPr>
          <a:lstStyle/>
          <a:p>
            <a:endParaRPr lang="en-US" sz="2800" dirty="0"/>
          </a:p>
          <a:p>
            <a:r>
              <a:rPr lang="en-US" sz="2800" dirty="0"/>
              <a:t>In system architecture is to find the simplest solution to complex problems</a:t>
            </a:r>
          </a:p>
          <a:p>
            <a:endParaRPr lang="en-US" sz="2800" dirty="0"/>
          </a:p>
          <a:p>
            <a:r>
              <a:rPr lang="en-US" sz="2800" dirty="0"/>
              <a:t>Elegance implies minimizing functions, elements, and interfaces of a concept, while still satisfying stakeholders needs</a:t>
            </a:r>
          </a:p>
        </p:txBody>
      </p:sp>
      <p:sp>
        <p:nvSpPr>
          <p:cNvPr id="3" name="Título 2">
            <a:extLst>
              <a:ext uri="{FF2B5EF4-FFF2-40B4-BE49-F238E27FC236}">
                <a16:creationId xmlns:a16="http://schemas.microsoft.com/office/drawing/2014/main" id="{AAB35D73-BD07-36C4-8C52-94FC5CDC9A64}"/>
              </a:ext>
            </a:extLst>
          </p:cNvPr>
          <p:cNvSpPr>
            <a:spLocks noGrp="1"/>
          </p:cNvSpPr>
          <p:nvPr>
            <p:ph type="title"/>
          </p:nvPr>
        </p:nvSpPr>
        <p:spPr/>
        <p:txBody>
          <a:bodyPr/>
          <a:lstStyle/>
          <a:p>
            <a:r>
              <a:rPr lang="en-US" dirty="0"/>
              <a:t>Elegance </a:t>
            </a:r>
          </a:p>
        </p:txBody>
      </p:sp>
      <p:sp>
        <p:nvSpPr>
          <p:cNvPr id="4" name="Marcador de número de diapositiva 3">
            <a:extLst>
              <a:ext uri="{FF2B5EF4-FFF2-40B4-BE49-F238E27FC236}">
                <a16:creationId xmlns:a16="http://schemas.microsoft.com/office/drawing/2014/main" id="{BE857E81-9B72-CABE-3928-192DF1F92F1B}"/>
              </a:ext>
            </a:extLst>
          </p:cNvPr>
          <p:cNvSpPr>
            <a:spLocks noGrp="1"/>
          </p:cNvSpPr>
          <p:nvPr>
            <p:ph type="sldNum" sz="quarter" idx="13"/>
          </p:nvPr>
        </p:nvSpPr>
        <p:spPr/>
        <p:txBody>
          <a:bodyPr/>
          <a:lstStyle/>
          <a:p>
            <a:fld id="{44B7435C-A960-4F42-AE1B-FFDF6B928D22}" type="slidenum">
              <a:rPr lang="es-CL" smtClean="0"/>
              <a:pPr/>
              <a:t>17</a:t>
            </a:fld>
            <a:endParaRPr lang="es-CL" dirty="0"/>
          </a:p>
        </p:txBody>
      </p:sp>
    </p:spTree>
    <p:extLst>
      <p:ext uri="{BB962C8B-B14F-4D97-AF65-F5344CB8AC3E}">
        <p14:creationId xmlns:p14="http://schemas.microsoft.com/office/powerpoint/2010/main" val="87565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98F1ACE-FECC-FCC8-9295-7BCC10C9D99F}"/>
              </a:ext>
            </a:extLst>
          </p:cNvPr>
          <p:cNvSpPr>
            <a:spLocks noGrp="1"/>
          </p:cNvSpPr>
          <p:nvPr>
            <p:ph sz="half" idx="1"/>
          </p:nvPr>
        </p:nvSpPr>
        <p:spPr/>
        <p:txBody>
          <a:bodyPr>
            <a:normAutofit/>
          </a:bodyPr>
          <a:lstStyle/>
          <a:p>
            <a:pPr algn="just"/>
            <a:r>
              <a:rPr lang="en-US" sz="2400" dirty="0"/>
              <a:t>It means that whatever function that you imbed in your system it must be traceable, must be produced to a specific stakeholder needs</a:t>
            </a:r>
          </a:p>
          <a:p>
            <a:pPr algn="just"/>
            <a:endParaRPr lang="en-US" sz="2400" dirty="0"/>
          </a:p>
          <a:p>
            <a:pPr algn="just"/>
            <a:r>
              <a:rPr lang="en-US" sz="2400" dirty="0"/>
              <a:t>Fucus on value-associated operands</a:t>
            </a:r>
          </a:p>
        </p:txBody>
      </p:sp>
      <p:pic>
        <p:nvPicPr>
          <p:cNvPr id="7" name="Marcador de contenido 6">
            <a:extLst>
              <a:ext uri="{FF2B5EF4-FFF2-40B4-BE49-F238E27FC236}">
                <a16:creationId xmlns:a16="http://schemas.microsoft.com/office/drawing/2014/main" id="{84A63186-1FA9-FFE5-87D5-6188EA3DF13F}"/>
              </a:ext>
            </a:extLst>
          </p:cNvPr>
          <p:cNvPicPr>
            <a:picLocks noGrp="1" noChangeAspect="1"/>
          </p:cNvPicPr>
          <p:nvPr>
            <p:ph sz="half" idx="10"/>
          </p:nvPr>
        </p:nvPicPr>
        <p:blipFill>
          <a:blip r:embed="rId2"/>
          <a:stretch>
            <a:fillRect/>
          </a:stretch>
        </p:blipFill>
        <p:spPr>
          <a:xfrm>
            <a:off x="6178550" y="3024360"/>
            <a:ext cx="5340350" cy="1672880"/>
          </a:xfrm>
          <a:prstGeom prst="rect">
            <a:avLst/>
          </a:prstGeom>
        </p:spPr>
      </p:pic>
      <p:sp>
        <p:nvSpPr>
          <p:cNvPr id="4" name="Marcador de número de diapositiva 3">
            <a:extLst>
              <a:ext uri="{FF2B5EF4-FFF2-40B4-BE49-F238E27FC236}">
                <a16:creationId xmlns:a16="http://schemas.microsoft.com/office/drawing/2014/main" id="{9F132548-F290-50D5-F5B2-78FEF5B62C71}"/>
              </a:ext>
            </a:extLst>
          </p:cNvPr>
          <p:cNvSpPr>
            <a:spLocks noGrp="1"/>
          </p:cNvSpPr>
          <p:nvPr>
            <p:ph type="sldNum" sz="quarter" idx="13"/>
          </p:nvPr>
        </p:nvSpPr>
        <p:spPr/>
        <p:txBody>
          <a:bodyPr/>
          <a:lstStyle/>
          <a:p>
            <a:fld id="{44B7435C-A960-4F42-AE1B-FFDF6B928D22}" type="slidenum">
              <a:rPr lang="es-CL" smtClean="0"/>
              <a:pPr/>
              <a:t>18</a:t>
            </a:fld>
            <a:endParaRPr lang="es-CL" dirty="0"/>
          </a:p>
        </p:txBody>
      </p:sp>
      <p:sp>
        <p:nvSpPr>
          <p:cNvPr id="3" name="Título 2">
            <a:extLst>
              <a:ext uri="{FF2B5EF4-FFF2-40B4-BE49-F238E27FC236}">
                <a16:creationId xmlns:a16="http://schemas.microsoft.com/office/drawing/2014/main" id="{833F4152-B370-6846-52CF-4FB5DF7CFBFF}"/>
              </a:ext>
            </a:extLst>
          </p:cNvPr>
          <p:cNvSpPr>
            <a:spLocks noGrp="1"/>
          </p:cNvSpPr>
          <p:nvPr>
            <p:ph type="title"/>
          </p:nvPr>
        </p:nvSpPr>
        <p:spPr/>
        <p:txBody>
          <a:bodyPr/>
          <a:lstStyle/>
          <a:p>
            <a:r>
              <a:rPr lang="en-US" dirty="0"/>
              <a:t>Traceability </a:t>
            </a:r>
          </a:p>
        </p:txBody>
      </p:sp>
    </p:spTree>
    <p:extLst>
      <p:ext uri="{BB962C8B-B14F-4D97-AF65-F5344CB8AC3E}">
        <p14:creationId xmlns:p14="http://schemas.microsoft.com/office/powerpoint/2010/main" val="265150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8077D8E9-068E-8EB6-5F56-C051D1491EB7}"/>
              </a:ext>
            </a:extLst>
          </p:cNvPr>
          <p:cNvSpPr>
            <a:spLocks noGrp="1"/>
          </p:cNvSpPr>
          <p:nvPr>
            <p:ph sz="half" idx="1"/>
          </p:nvPr>
        </p:nvSpPr>
        <p:spPr/>
        <p:txBody>
          <a:bodyPr>
            <a:normAutofit/>
          </a:bodyPr>
          <a:lstStyle/>
          <a:p>
            <a:pPr algn="just"/>
            <a:r>
              <a:rPr lang="en-US" sz="3200" dirty="0"/>
              <a:t>William of </a:t>
            </a:r>
            <a:r>
              <a:rPr lang="en-US" sz="3200" dirty="0" err="1"/>
              <a:t>occam</a:t>
            </a:r>
            <a:r>
              <a:rPr lang="en-US" sz="3200" dirty="0"/>
              <a:t> – Franciscan friar and scholastic philosopher.</a:t>
            </a:r>
          </a:p>
          <a:p>
            <a:pPr algn="just"/>
            <a:endParaRPr lang="en-US" sz="3200" dirty="0"/>
          </a:p>
          <a:p>
            <a:pPr algn="just"/>
            <a:endParaRPr lang="en-US" sz="3200" dirty="0"/>
          </a:p>
          <a:p>
            <a:pPr algn="just"/>
            <a:r>
              <a:rPr lang="en-US" sz="3200" dirty="0"/>
              <a:t>Good concepts are simple, lean, elegant</a:t>
            </a:r>
          </a:p>
        </p:txBody>
      </p:sp>
      <p:pic>
        <p:nvPicPr>
          <p:cNvPr id="7" name="Marcador de contenido 6">
            <a:extLst>
              <a:ext uri="{FF2B5EF4-FFF2-40B4-BE49-F238E27FC236}">
                <a16:creationId xmlns:a16="http://schemas.microsoft.com/office/drawing/2014/main" id="{60BC6062-12F7-9F14-A513-8A81ED73047C}"/>
              </a:ext>
            </a:extLst>
          </p:cNvPr>
          <p:cNvPicPr>
            <a:picLocks noGrp="1" noChangeAspect="1"/>
          </p:cNvPicPr>
          <p:nvPr>
            <p:ph sz="half" idx="10"/>
          </p:nvPr>
        </p:nvPicPr>
        <p:blipFill>
          <a:blip r:embed="rId2"/>
          <a:stretch>
            <a:fillRect/>
          </a:stretch>
        </p:blipFill>
        <p:spPr>
          <a:xfrm>
            <a:off x="6178550" y="2683802"/>
            <a:ext cx="5340350" cy="2353996"/>
          </a:xfrm>
          <a:prstGeom prst="rect">
            <a:avLst/>
          </a:prstGeom>
        </p:spPr>
      </p:pic>
      <p:sp>
        <p:nvSpPr>
          <p:cNvPr id="4" name="Marcador de número de diapositiva 3">
            <a:extLst>
              <a:ext uri="{FF2B5EF4-FFF2-40B4-BE49-F238E27FC236}">
                <a16:creationId xmlns:a16="http://schemas.microsoft.com/office/drawing/2014/main" id="{DBB6C38B-906A-41DA-4BD1-1B2B82657C50}"/>
              </a:ext>
            </a:extLst>
          </p:cNvPr>
          <p:cNvSpPr>
            <a:spLocks noGrp="1"/>
          </p:cNvSpPr>
          <p:nvPr>
            <p:ph type="sldNum" sz="quarter" idx="13"/>
          </p:nvPr>
        </p:nvSpPr>
        <p:spPr/>
        <p:txBody>
          <a:bodyPr/>
          <a:lstStyle/>
          <a:p>
            <a:fld id="{44B7435C-A960-4F42-AE1B-FFDF6B928D22}" type="slidenum">
              <a:rPr lang="es-CL" smtClean="0"/>
              <a:pPr/>
              <a:t>19</a:t>
            </a:fld>
            <a:endParaRPr lang="es-CL" dirty="0"/>
          </a:p>
        </p:txBody>
      </p:sp>
      <p:sp>
        <p:nvSpPr>
          <p:cNvPr id="5" name="Título 4">
            <a:extLst>
              <a:ext uri="{FF2B5EF4-FFF2-40B4-BE49-F238E27FC236}">
                <a16:creationId xmlns:a16="http://schemas.microsoft.com/office/drawing/2014/main" id="{9CC7EA5A-2C17-7A02-ABAA-154CA0C9B034}"/>
              </a:ext>
            </a:extLst>
          </p:cNvPr>
          <p:cNvSpPr>
            <a:spLocks noGrp="1"/>
          </p:cNvSpPr>
          <p:nvPr>
            <p:ph type="title"/>
          </p:nvPr>
        </p:nvSpPr>
        <p:spPr/>
        <p:txBody>
          <a:bodyPr/>
          <a:lstStyle/>
          <a:p>
            <a:r>
              <a:rPr lang="en-US" dirty="0"/>
              <a:t>Occam’s razor </a:t>
            </a:r>
          </a:p>
        </p:txBody>
      </p:sp>
    </p:spTree>
    <p:extLst>
      <p:ext uri="{BB962C8B-B14F-4D97-AF65-F5344CB8AC3E}">
        <p14:creationId xmlns:p14="http://schemas.microsoft.com/office/powerpoint/2010/main" val="101637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837127E5-F502-5C4F-7993-D0AE1382C33E}"/>
              </a:ext>
            </a:extLst>
          </p:cNvPr>
          <p:cNvSpPr>
            <a:spLocks noGrp="1"/>
          </p:cNvSpPr>
          <p:nvPr>
            <p:ph type="title"/>
          </p:nvPr>
        </p:nvSpPr>
        <p:spPr/>
        <p:txBody>
          <a:bodyPr>
            <a:normAutofit fontScale="90000"/>
          </a:bodyPr>
          <a:lstStyle/>
          <a:p>
            <a:r>
              <a:rPr lang="es-CL" dirty="0" err="1"/>
              <a:t>Developing</a:t>
            </a:r>
            <a:r>
              <a:rPr lang="es-CL" dirty="0"/>
              <a:t> a </a:t>
            </a:r>
            <a:r>
              <a:rPr lang="es-CL" dirty="0" err="1"/>
              <a:t>Simpler</a:t>
            </a:r>
            <a:r>
              <a:rPr lang="es-CL" dirty="0"/>
              <a:t> </a:t>
            </a:r>
            <a:r>
              <a:rPr lang="es-CL" dirty="0" err="1"/>
              <a:t>Way</a:t>
            </a:r>
            <a:r>
              <a:rPr lang="es-CL" dirty="0"/>
              <a:t> </a:t>
            </a:r>
            <a:r>
              <a:rPr lang="es-CL" dirty="0" err="1"/>
              <a:t>to</a:t>
            </a:r>
            <a:r>
              <a:rPr lang="es-CL" dirty="0"/>
              <a:t> </a:t>
            </a:r>
            <a:r>
              <a:rPr lang="es-CL" dirty="0" err="1"/>
              <a:t>Build</a:t>
            </a:r>
            <a:r>
              <a:rPr lang="es-CL" dirty="0"/>
              <a:t> a </a:t>
            </a:r>
            <a:r>
              <a:rPr lang="es-CL" dirty="0" err="1"/>
              <a:t>Giant</a:t>
            </a:r>
            <a:r>
              <a:rPr lang="es-CL" dirty="0"/>
              <a:t> </a:t>
            </a:r>
            <a:r>
              <a:rPr lang="es-CL" dirty="0" err="1"/>
              <a:t>Brain</a:t>
            </a:r>
            <a:br>
              <a:rPr lang="es-CL" dirty="0"/>
            </a:br>
            <a:r>
              <a:rPr lang="es-CL" dirty="0" err="1"/>
              <a:t>Lesson</a:t>
            </a:r>
            <a:r>
              <a:rPr lang="es-CL" dirty="0"/>
              <a:t> 14 … </a:t>
            </a:r>
          </a:p>
        </p:txBody>
      </p:sp>
      <p:sp>
        <p:nvSpPr>
          <p:cNvPr id="4" name="Marcador de número de diapositiva 3">
            <a:extLst>
              <a:ext uri="{FF2B5EF4-FFF2-40B4-BE49-F238E27FC236}">
                <a16:creationId xmlns:a16="http://schemas.microsoft.com/office/drawing/2014/main" id="{586EFC8D-2EC1-87DF-1C21-9476B98C11A5}"/>
              </a:ext>
            </a:extLst>
          </p:cNvPr>
          <p:cNvSpPr>
            <a:spLocks noGrp="1"/>
          </p:cNvSpPr>
          <p:nvPr>
            <p:ph type="sldNum" sz="quarter" idx="13"/>
          </p:nvPr>
        </p:nvSpPr>
        <p:spPr/>
        <p:txBody>
          <a:bodyPr/>
          <a:lstStyle/>
          <a:p>
            <a:fld id="{44B7435C-A960-4F42-AE1B-FFDF6B928D22}" type="slidenum">
              <a:rPr lang="es-CL" smtClean="0"/>
              <a:pPr/>
              <a:t>2</a:t>
            </a:fld>
            <a:endParaRPr lang="es-CL" dirty="0"/>
          </a:p>
        </p:txBody>
      </p:sp>
    </p:spTree>
    <p:extLst>
      <p:ext uri="{BB962C8B-B14F-4D97-AF65-F5344CB8AC3E}">
        <p14:creationId xmlns:p14="http://schemas.microsoft.com/office/powerpoint/2010/main" val="2726275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EF421-54C4-33A8-91D7-603478CEF600}"/>
              </a:ext>
            </a:extLst>
          </p:cNvPr>
          <p:cNvSpPr>
            <a:spLocks noGrp="1"/>
          </p:cNvSpPr>
          <p:nvPr>
            <p:ph type="title"/>
          </p:nvPr>
        </p:nvSpPr>
        <p:spPr/>
        <p:txBody>
          <a:bodyPr/>
          <a:lstStyle/>
          <a:p>
            <a:r>
              <a:rPr lang="en-US" dirty="0"/>
              <a:t>Decomposition </a:t>
            </a:r>
          </a:p>
        </p:txBody>
      </p:sp>
      <p:sp>
        <p:nvSpPr>
          <p:cNvPr id="3" name="Marcador de número de diapositiva 2">
            <a:extLst>
              <a:ext uri="{FF2B5EF4-FFF2-40B4-BE49-F238E27FC236}">
                <a16:creationId xmlns:a16="http://schemas.microsoft.com/office/drawing/2014/main" id="{B6F4CC9C-F66E-D3FD-FBEF-3ABF7904E312}"/>
              </a:ext>
            </a:extLst>
          </p:cNvPr>
          <p:cNvSpPr>
            <a:spLocks noGrp="1"/>
          </p:cNvSpPr>
          <p:nvPr>
            <p:ph type="sldNum" sz="quarter" idx="13"/>
          </p:nvPr>
        </p:nvSpPr>
        <p:spPr/>
        <p:txBody>
          <a:bodyPr/>
          <a:lstStyle/>
          <a:p>
            <a:fld id="{44B7435C-A960-4F42-AE1B-FFDF6B928D22}" type="slidenum">
              <a:rPr lang="es-CL" smtClean="0"/>
              <a:pPr/>
              <a:t>20</a:t>
            </a:fld>
            <a:endParaRPr lang="es-CL" dirty="0"/>
          </a:p>
        </p:txBody>
      </p:sp>
    </p:spTree>
    <p:extLst>
      <p:ext uri="{BB962C8B-B14F-4D97-AF65-F5344CB8AC3E}">
        <p14:creationId xmlns:p14="http://schemas.microsoft.com/office/powerpoint/2010/main" val="2817550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descr="Tabla&#10;&#10;El contenido generado por IA puede ser incorrecto.">
            <a:extLst>
              <a:ext uri="{FF2B5EF4-FFF2-40B4-BE49-F238E27FC236}">
                <a16:creationId xmlns:a16="http://schemas.microsoft.com/office/drawing/2014/main" id="{05DD6615-D587-9D6B-9498-E0DD7DEF0B8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74763" y="1292225"/>
            <a:ext cx="7083723" cy="5137150"/>
          </a:xfrm>
        </p:spPr>
      </p:pic>
      <p:sp>
        <p:nvSpPr>
          <p:cNvPr id="3" name="Título 2">
            <a:extLst>
              <a:ext uri="{FF2B5EF4-FFF2-40B4-BE49-F238E27FC236}">
                <a16:creationId xmlns:a16="http://schemas.microsoft.com/office/drawing/2014/main" id="{7E58EFA1-B398-8285-8A26-B9194D21AAB0}"/>
              </a:ext>
            </a:extLst>
          </p:cNvPr>
          <p:cNvSpPr>
            <a:spLocks noGrp="1"/>
          </p:cNvSpPr>
          <p:nvPr>
            <p:ph type="title"/>
          </p:nvPr>
        </p:nvSpPr>
        <p:spPr/>
        <p:txBody>
          <a:bodyPr>
            <a:normAutofit fontScale="90000"/>
          </a:bodyPr>
          <a:lstStyle/>
          <a:p>
            <a:r>
              <a:rPr lang="es-CL" dirty="0"/>
              <a:t>Esquema simplificado de la arquitectura básica de un sistema</a:t>
            </a:r>
            <a:br>
              <a:rPr lang="es-CL" dirty="0"/>
            </a:br>
            <a:r>
              <a:rPr lang="es-CL" dirty="0"/>
              <a:t>UAS militar</a:t>
            </a:r>
            <a:endParaRPr lang="en-US" dirty="0"/>
          </a:p>
        </p:txBody>
      </p:sp>
      <p:sp>
        <p:nvSpPr>
          <p:cNvPr id="4" name="Marcador de número de diapositiva 3">
            <a:extLst>
              <a:ext uri="{FF2B5EF4-FFF2-40B4-BE49-F238E27FC236}">
                <a16:creationId xmlns:a16="http://schemas.microsoft.com/office/drawing/2014/main" id="{92E00F73-243C-286D-02AC-77A60B748002}"/>
              </a:ext>
            </a:extLst>
          </p:cNvPr>
          <p:cNvSpPr>
            <a:spLocks noGrp="1"/>
          </p:cNvSpPr>
          <p:nvPr>
            <p:ph type="sldNum" sz="quarter" idx="13"/>
          </p:nvPr>
        </p:nvSpPr>
        <p:spPr/>
        <p:txBody>
          <a:bodyPr/>
          <a:lstStyle/>
          <a:p>
            <a:fld id="{44B7435C-A960-4F42-AE1B-FFDF6B928D22}" type="slidenum">
              <a:rPr lang="es-CL" smtClean="0"/>
              <a:pPr/>
              <a:t>21</a:t>
            </a:fld>
            <a:endParaRPr lang="es-CL" dirty="0"/>
          </a:p>
        </p:txBody>
      </p:sp>
    </p:spTree>
    <p:extLst>
      <p:ext uri="{BB962C8B-B14F-4D97-AF65-F5344CB8AC3E}">
        <p14:creationId xmlns:p14="http://schemas.microsoft.com/office/powerpoint/2010/main" val="3808365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7E0EB46-93F7-361A-4A7D-8EDE20E4D94D}"/>
              </a:ext>
            </a:extLst>
          </p:cNvPr>
          <p:cNvSpPr>
            <a:spLocks noGrp="1"/>
          </p:cNvSpPr>
          <p:nvPr>
            <p:ph type="title"/>
          </p:nvPr>
        </p:nvSpPr>
        <p:spPr/>
        <p:txBody>
          <a:bodyPr>
            <a:normAutofit fontScale="90000"/>
          </a:bodyPr>
          <a:lstStyle/>
          <a:p>
            <a:r>
              <a:rPr lang="es-CL" dirty="0"/>
              <a:t>Esquema simplificado de la arquitectura básica de un sistema</a:t>
            </a:r>
            <a:br>
              <a:rPr lang="es-CL" dirty="0"/>
            </a:br>
            <a:r>
              <a:rPr lang="es-CL" dirty="0"/>
              <a:t>UAS militar</a:t>
            </a:r>
            <a:endParaRPr lang="en-US" dirty="0"/>
          </a:p>
        </p:txBody>
      </p:sp>
      <p:sp>
        <p:nvSpPr>
          <p:cNvPr id="4" name="Marcador de número de diapositiva 3">
            <a:extLst>
              <a:ext uri="{FF2B5EF4-FFF2-40B4-BE49-F238E27FC236}">
                <a16:creationId xmlns:a16="http://schemas.microsoft.com/office/drawing/2014/main" id="{819A0ECD-C4E6-AF13-38FA-4D514C520EE1}"/>
              </a:ext>
            </a:extLst>
          </p:cNvPr>
          <p:cNvSpPr>
            <a:spLocks noGrp="1"/>
          </p:cNvSpPr>
          <p:nvPr>
            <p:ph type="sldNum" sz="quarter" idx="13"/>
          </p:nvPr>
        </p:nvSpPr>
        <p:spPr/>
        <p:txBody>
          <a:bodyPr/>
          <a:lstStyle/>
          <a:p>
            <a:fld id="{44B7435C-A960-4F42-AE1B-FFDF6B928D22}" type="slidenum">
              <a:rPr lang="es-CL" smtClean="0"/>
              <a:pPr/>
              <a:t>22</a:t>
            </a:fld>
            <a:endParaRPr lang="es-CL" dirty="0"/>
          </a:p>
        </p:txBody>
      </p:sp>
      <p:pic>
        <p:nvPicPr>
          <p:cNvPr id="5" name="Imagen 9">
            <a:extLst>
              <a:ext uri="{FF2B5EF4-FFF2-40B4-BE49-F238E27FC236}">
                <a16:creationId xmlns:a16="http://schemas.microsoft.com/office/drawing/2014/main" id="{DA8DFBF5-E134-18AC-555C-51DAFF10194D}"/>
              </a:ext>
            </a:extLst>
          </p:cNvPr>
          <p:cNvPicPr>
            <a:picLocks noGrp="1" noChangeAspect="1"/>
          </p:cNvPicPr>
          <p:nvPr>
            <p:ph sz="half" idx="1"/>
          </p:nvPr>
        </p:nvPicPr>
        <p:blipFill>
          <a:blip r:embed="rId2"/>
          <a:stretch>
            <a:fillRect/>
          </a:stretch>
        </p:blipFill>
        <p:spPr>
          <a:xfrm>
            <a:off x="514350" y="1950989"/>
            <a:ext cx="11004550" cy="3819622"/>
          </a:xfrm>
          <a:prstGeom prst="rect">
            <a:avLst/>
          </a:prstGeom>
        </p:spPr>
      </p:pic>
    </p:spTree>
    <p:extLst>
      <p:ext uri="{BB962C8B-B14F-4D97-AF65-F5344CB8AC3E}">
        <p14:creationId xmlns:p14="http://schemas.microsoft.com/office/powerpoint/2010/main" val="1221945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9559C-5D3C-FFA1-10B3-592C49D791B5}"/>
              </a:ext>
            </a:extLst>
          </p:cNvPr>
          <p:cNvSpPr>
            <a:spLocks noGrp="1"/>
          </p:cNvSpPr>
          <p:nvPr>
            <p:ph type="title"/>
          </p:nvPr>
        </p:nvSpPr>
        <p:spPr/>
        <p:txBody>
          <a:bodyPr/>
          <a:lstStyle/>
          <a:p>
            <a:r>
              <a:rPr lang="es-CL" dirty="0"/>
              <a:t>Gracias</a:t>
            </a:r>
            <a:br>
              <a:rPr lang="es-CL" dirty="0"/>
            </a:br>
            <a:r>
              <a:rPr lang="es-CL" dirty="0">
                <a:hlinkClick r:id="rId2"/>
              </a:rPr>
              <a:t>alelopez@udec.cl</a:t>
            </a:r>
            <a:r>
              <a:rPr lang="es-CL" dirty="0"/>
              <a:t> </a:t>
            </a:r>
          </a:p>
        </p:txBody>
      </p:sp>
    </p:spTree>
    <p:extLst>
      <p:ext uri="{BB962C8B-B14F-4D97-AF65-F5344CB8AC3E}">
        <p14:creationId xmlns:p14="http://schemas.microsoft.com/office/powerpoint/2010/main" val="24864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80F9B62C-AB48-77C6-2234-808306786ACA}"/>
              </a:ext>
            </a:extLst>
          </p:cNvPr>
          <p:cNvSpPr>
            <a:spLocks noGrp="1"/>
          </p:cNvSpPr>
          <p:nvPr>
            <p:ph sz="half" idx="1"/>
          </p:nvPr>
        </p:nvSpPr>
        <p:spPr/>
        <p:txBody>
          <a:bodyPr>
            <a:normAutofit/>
          </a:bodyPr>
          <a:lstStyle/>
          <a:p>
            <a:pPr algn="just"/>
            <a:r>
              <a:rPr lang="en-US" sz="2000" noProof="0" dirty="0"/>
              <a:t>Simple, creative solutions are often developed by dedicated individuals with slightly above-average intelligence. But a few creative blockbusters have been proposed and perfected by world-class geniuses whose intellectual brilliance sparkles and burns with star-like luminosity.</a:t>
            </a:r>
          </a:p>
          <a:p>
            <a:pPr algn="just"/>
            <a:endParaRPr lang="en-US" sz="800" noProof="0" dirty="0"/>
          </a:p>
          <a:p>
            <a:pPr algn="just"/>
            <a:r>
              <a:rPr lang="en-US" sz="2000" noProof="0" dirty="0"/>
              <a:t>John von Neumann – broke a high-speed digital computer apart and put it back together again (1940s). Today many of the world’s most powerful computers are still being constructed in keeping with the design philosophy he so skillfully espoused.</a:t>
            </a:r>
          </a:p>
          <a:p>
            <a:pPr algn="just"/>
            <a:endParaRPr lang="en-US" sz="800" noProof="0" dirty="0"/>
          </a:p>
          <a:p>
            <a:pPr algn="just"/>
            <a:r>
              <a:rPr lang="en-US" sz="2000" dirty="0"/>
              <a:t>In 1946 h</a:t>
            </a:r>
            <a:r>
              <a:rPr lang="en-US" sz="2000" noProof="0" dirty="0"/>
              <a:t>e wrote a 40-page technical paper that provided the major thrust for the many advances in computer technology. </a:t>
            </a:r>
          </a:p>
          <a:p>
            <a:pPr algn="just"/>
            <a:endParaRPr lang="en-US" sz="800" noProof="0" dirty="0"/>
          </a:p>
          <a:p>
            <a:pPr algn="just"/>
            <a:r>
              <a:rPr lang="en-US" sz="2000" dirty="0"/>
              <a:t>Scientists describe the operating principles of an intercontinental ballistic missile or a high-performance jet plane by breaking the device up into a series  of interlocking </a:t>
            </a:r>
            <a:r>
              <a:rPr lang="en-US" sz="2000" i="1" dirty="0"/>
              <a:t>subsystems </a:t>
            </a:r>
            <a:r>
              <a:rPr lang="en-US" sz="2000" dirty="0"/>
              <a:t>each of which is devoted to a particular </a:t>
            </a:r>
            <a:r>
              <a:rPr lang="en-US" sz="2000" i="1" dirty="0"/>
              <a:t>function</a:t>
            </a:r>
            <a:r>
              <a:rPr lang="en-US" sz="2000" dirty="0"/>
              <a:t>.</a:t>
            </a:r>
          </a:p>
          <a:p>
            <a:pPr algn="just"/>
            <a:endParaRPr lang="en-US" sz="800" dirty="0"/>
          </a:p>
          <a:p>
            <a:pPr algn="just"/>
            <a:r>
              <a:rPr lang="en-US" sz="2000" dirty="0"/>
              <a:t>Is often better to define a complicated devise in terms of what it </a:t>
            </a:r>
            <a:r>
              <a:rPr lang="en-US" sz="2000" i="1" dirty="0"/>
              <a:t>does </a:t>
            </a:r>
            <a:r>
              <a:rPr lang="en-US" sz="2000" dirty="0"/>
              <a:t>rather than what it </a:t>
            </a:r>
            <a:r>
              <a:rPr lang="en-US" sz="2000" i="1" dirty="0"/>
              <a:t>is</a:t>
            </a:r>
          </a:p>
        </p:txBody>
      </p:sp>
      <p:sp>
        <p:nvSpPr>
          <p:cNvPr id="6" name="Título 5">
            <a:extLst>
              <a:ext uri="{FF2B5EF4-FFF2-40B4-BE49-F238E27FC236}">
                <a16:creationId xmlns:a16="http://schemas.microsoft.com/office/drawing/2014/main" id="{372F804A-E30A-9400-169C-DB04B13612BA}"/>
              </a:ext>
            </a:extLst>
          </p:cNvPr>
          <p:cNvSpPr>
            <a:spLocks noGrp="1"/>
          </p:cNvSpPr>
          <p:nvPr>
            <p:ph type="title"/>
          </p:nvPr>
        </p:nvSpPr>
        <p:spPr/>
        <p:txBody>
          <a:bodyPr/>
          <a:lstStyle/>
          <a:p>
            <a:endParaRPr lang="es-CL" dirty="0"/>
          </a:p>
        </p:txBody>
      </p:sp>
      <p:sp>
        <p:nvSpPr>
          <p:cNvPr id="3" name="Marcador de número de diapositiva 2">
            <a:extLst>
              <a:ext uri="{FF2B5EF4-FFF2-40B4-BE49-F238E27FC236}">
                <a16:creationId xmlns:a16="http://schemas.microsoft.com/office/drawing/2014/main" id="{484BA7D9-82A4-89C7-7EB8-5CA53D193D27}"/>
              </a:ext>
            </a:extLst>
          </p:cNvPr>
          <p:cNvSpPr>
            <a:spLocks noGrp="1"/>
          </p:cNvSpPr>
          <p:nvPr>
            <p:ph type="sldNum" sz="quarter" idx="13"/>
          </p:nvPr>
        </p:nvSpPr>
        <p:spPr/>
        <p:txBody>
          <a:bodyPr/>
          <a:lstStyle/>
          <a:p>
            <a:fld id="{44B7435C-A960-4F42-AE1B-FFDF6B928D22}" type="slidenum">
              <a:rPr lang="es-CL" smtClean="0"/>
              <a:pPr/>
              <a:t>3</a:t>
            </a:fld>
            <a:endParaRPr lang="es-CL" dirty="0"/>
          </a:p>
        </p:txBody>
      </p:sp>
    </p:spTree>
    <p:extLst>
      <p:ext uri="{BB962C8B-B14F-4D97-AF65-F5344CB8AC3E}">
        <p14:creationId xmlns:p14="http://schemas.microsoft.com/office/powerpoint/2010/main" val="76083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446943E9-0530-AD64-8F7B-EE44A515C279}"/>
              </a:ext>
            </a:extLst>
          </p:cNvPr>
          <p:cNvSpPr>
            <a:spLocks noGrp="1"/>
          </p:cNvSpPr>
          <p:nvPr>
            <p:ph sz="half" idx="1"/>
          </p:nvPr>
        </p:nvSpPr>
        <p:spPr/>
        <p:txBody>
          <a:bodyPr/>
          <a:lstStyle/>
          <a:p>
            <a:pPr algn="just"/>
            <a:r>
              <a:rPr lang="en-US" sz="2400" dirty="0"/>
              <a:t>John von Neumann adopted it in his widely heralded technical paper. He broke the computer apart into four distinct, but interactive components:</a:t>
            </a:r>
          </a:p>
          <a:p>
            <a:pPr marL="342900" indent="-342900" algn="just">
              <a:buAutoNum type="arabicPeriod"/>
            </a:pPr>
            <a:r>
              <a:rPr lang="en-US" sz="2400" dirty="0"/>
              <a:t>Input/output</a:t>
            </a:r>
          </a:p>
          <a:p>
            <a:pPr marL="342900" indent="-342900" algn="just">
              <a:buAutoNum type="arabicPeriod"/>
            </a:pPr>
            <a:r>
              <a:rPr lang="en-US" sz="2400" dirty="0"/>
              <a:t>Processing </a:t>
            </a:r>
          </a:p>
          <a:p>
            <a:pPr marL="342900" indent="-342900" algn="just">
              <a:buAutoNum type="arabicPeriod"/>
            </a:pPr>
            <a:r>
              <a:rPr lang="en-US" sz="2400" dirty="0"/>
              <a:t>Control</a:t>
            </a:r>
          </a:p>
          <a:p>
            <a:pPr marL="342900" indent="-342900" algn="just">
              <a:buAutoNum type="arabicPeriod"/>
            </a:pPr>
            <a:r>
              <a:rPr lang="en-US" sz="2400" dirty="0"/>
              <a:t>Storage</a:t>
            </a:r>
          </a:p>
          <a:p>
            <a:pPr marL="342900" indent="-342900">
              <a:buAutoNum type="arabicPeriod"/>
            </a:pPr>
            <a:endParaRPr lang="en-US" dirty="0"/>
          </a:p>
        </p:txBody>
      </p:sp>
      <p:pic>
        <p:nvPicPr>
          <p:cNvPr id="11" name="Marcador de contenido 10">
            <a:extLst>
              <a:ext uri="{FF2B5EF4-FFF2-40B4-BE49-F238E27FC236}">
                <a16:creationId xmlns:a16="http://schemas.microsoft.com/office/drawing/2014/main" id="{0AF051ED-97E8-A5EA-B2D8-F664A7CB35DB}"/>
              </a:ext>
            </a:extLst>
          </p:cNvPr>
          <p:cNvPicPr>
            <a:picLocks noGrp="1" noChangeAspect="1"/>
          </p:cNvPicPr>
          <p:nvPr>
            <p:ph sz="half" idx="10"/>
          </p:nvPr>
        </p:nvPicPr>
        <p:blipFill>
          <a:blip r:embed="rId2"/>
          <a:stretch>
            <a:fillRect/>
          </a:stretch>
        </p:blipFill>
        <p:spPr>
          <a:xfrm>
            <a:off x="6178550" y="1722601"/>
            <a:ext cx="5340350" cy="4276398"/>
          </a:xfrm>
          <a:prstGeom prst="rect">
            <a:avLst/>
          </a:prstGeom>
        </p:spPr>
      </p:pic>
      <p:sp>
        <p:nvSpPr>
          <p:cNvPr id="4" name="Marcador de número de diapositiva 3">
            <a:extLst>
              <a:ext uri="{FF2B5EF4-FFF2-40B4-BE49-F238E27FC236}">
                <a16:creationId xmlns:a16="http://schemas.microsoft.com/office/drawing/2014/main" id="{63D49721-6C05-7CE4-3B20-0792B5BB00F3}"/>
              </a:ext>
            </a:extLst>
          </p:cNvPr>
          <p:cNvSpPr>
            <a:spLocks noGrp="1"/>
          </p:cNvSpPr>
          <p:nvPr>
            <p:ph type="sldNum" sz="quarter" idx="13"/>
          </p:nvPr>
        </p:nvSpPr>
        <p:spPr/>
        <p:txBody>
          <a:bodyPr/>
          <a:lstStyle/>
          <a:p>
            <a:fld id="{44B7435C-A960-4F42-AE1B-FFDF6B928D22}" type="slidenum">
              <a:rPr lang="es-CL" smtClean="0"/>
              <a:pPr/>
              <a:t>4</a:t>
            </a:fld>
            <a:endParaRPr lang="es-CL" dirty="0"/>
          </a:p>
        </p:txBody>
      </p:sp>
      <p:sp>
        <p:nvSpPr>
          <p:cNvPr id="6" name="Título 5">
            <a:extLst>
              <a:ext uri="{FF2B5EF4-FFF2-40B4-BE49-F238E27FC236}">
                <a16:creationId xmlns:a16="http://schemas.microsoft.com/office/drawing/2014/main" id="{402628F6-A66C-7C33-CDAD-A132CE4DADF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9396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DEE03F0-D027-9C56-2633-1D1D6FB53EB8}"/>
              </a:ext>
            </a:extLst>
          </p:cNvPr>
          <p:cNvSpPr>
            <a:spLocks noGrp="1"/>
          </p:cNvSpPr>
          <p:nvPr>
            <p:ph sz="half" idx="1"/>
          </p:nvPr>
        </p:nvSpPr>
        <p:spPr/>
        <p:txBody>
          <a:bodyPr>
            <a:normAutofit/>
          </a:bodyPr>
          <a:lstStyle/>
          <a:p>
            <a:pPr algn="just"/>
            <a:r>
              <a:rPr lang="en-US" sz="2800" dirty="0"/>
              <a:t>The </a:t>
            </a:r>
            <a:r>
              <a:rPr lang="en-US" sz="2800" b="1" dirty="0"/>
              <a:t>input/output devices </a:t>
            </a:r>
            <a:r>
              <a:rPr lang="en-US" sz="2800" dirty="0"/>
              <a:t>allow the computer to communicate with the outside world in a human-oriented “language”</a:t>
            </a:r>
          </a:p>
          <a:p>
            <a:pPr algn="just"/>
            <a:r>
              <a:rPr lang="en-US" sz="2800" dirty="0"/>
              <a:t>The </a:t>
            </a:r>
            <a:r>
              <a:rPr lang="en-US" sz="2800" b="1" dirty="0"/>
              <a:t>processing mechanisms </a:t>
            </a:r>
            <a:r>
              <a:rPr lang="en-US" sz="2800" dirty="0"/>
              <a:t>are the devices the computer uses to process the input values in accordance with its program instructions.</a:t>
            </a:r>
          </a:p>
          <a:p>
            <a:pPr algn="just"/>
            <a:r>
              <a:rPr lang="en-US" sz="2800" dirty="0"/>
              <a:t>The </a:t>
            </a:r>
            <a:r>
              <a:rPr lang="en-US" sz="2800" b="1" dirty="0"/>
              <a:t>control mechanisms </a:t>
            </a:r>
            <a:r>
              <a:rPr lang="en-US" sz="2800" dirty="0"/>
              <a:t>cause the computer to execute the program instructions in the proper sequence with maximum practical efficiency.</a:t>
            </a:r>
          </a:p>
          <a:p>
            <a:pPr algn="just"/>
            <a:r>
              <a:rPr lang="en-US" sz="2800" dirty="0"/>
              <a:t>The </a:t>
            </a:r>
            <a:r>
              <a:rPr lang="en-US" sz="2800" b="1" dirty="0"/>
              <a:t>storage device </a:t>
            </a:r>
            <a:r>
              <a:rPr lang="en-US" sz="2800" dirty="0"/>
              <a:t>are a kind of computer memory</a:t>
            </a:r>
          </a:p>
        </p:txBody>
      </p:sp>
      <p:sp>
        <p:nvSpPr>
          <p:cNvPr id="3" name="Título 2">
            <a:extLst>
              <a:ext uri="{FF2B5EF4-FFF2-40B4-BE49-F238E27FC236}">
                <a16:creationId xmlns:a16="http://schemas.microsoft.com/office/drawing/2014/main" id="{C5F4FE62-EF5D-51E2-FD1F-F87E5480059D}"/>
              </a:ext>
            </a:extLst>
          </p:cNvPr>
          <p:cNvSpPr>
            <a:spLocks noGrp="1"/>
          </p:cNvSpPr>
          <p:nvPr>
            <p:ph type="title"/>
          </p:nvPr>
        </p:nvSpPr>
        <p:spPr/>
        <p:txBody>
          <a:bodyPr/>
          <a:lstStyle/>
          <a:p>
            <a:endParaRPr lang="en-US" dirty="0"/>
          </a:p>
        </p:txBody>
      </p:sp>
      <p:sp>
        <p:nvSpPr>
          <p:cNvPr id="4" name="Marcador de número de diapositiva 3">
            <a:extLst>
              <a:ext uri="{FF2B5EF4-FFF2-40B4-BE49-F238E27FC236}">
                <a16:creationId xmlns:a16="http://schemas.microsoft.com/office/drawing/2014/main" id="{A943DB27-1031-D1F2-2669-DF8C8BBE860A}"/>
              </a:ext>
            </a:extLst>
          </p:cNvPr>
          <p:cNvSpPr>
            <a:spLocks noGrp="1"/>
          </p:cNvSpPr>
          <p:nvPr>
            <p:ph type="sldNum" sz="quarter" idx="13"/>
          </p:nvPr>
        </p:nvSpPr>
        <p:spPr/>
        <p:txBody>
          <a:bodyPr/>
          <a:lstStyle/>
          <a:p>
            <a:fld id="{44B7435C-A960-4F42-AE1B-FFDF6B928D22}" type="slidenum">
              <a:rPr lang="es-CL" smtClean="0"/>
              <a:pPr/>
              <a:t>5</a:t>
            </a:fld>
            <a:endParaRPr lang="es-CL" dirty="0"/>
          </a:p>
        </p:txBody>
      </p:sp>
    </p:spTree>
    <p:extLst>
      <p:ext uri="{BB962C8B-B14F-4D97-AF65-F5344CB8AC3E}">
        <p14:creationId xmlns:p14="http://schemas.microsoft.com/office/powerpoint/2010/main" val="298830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1CD6BFE-3DD0-8FEB-5B97-54FFEEDB7AD4}"/>
              </a:ext>
            </a:extLst>
          </p:cNvPr>
          <p:cNvSpPr>
            <a:spLocks noGrp="1"/>
          </p:cNvSpPr>
          <p:nvPr>
            <p:ph sz="half" idx="1"/>
          </p:nvPr>
        </p:nvSpPr>
        <p:spPr/>
        <p:txBody>
          <a:bodyPr>
            <a:normAutofit/>
          </a:bodyPr>
          <a:lstStyle/>
          <a:p>
            <a:r>
              <a:rPr lang="en-US" sz="2800" dirty="0"/>
              <a:t>John bon Neumann broke the high-speed digital computer apart and put it back together again to achieve vastly improved results. </a:t>
            </a:r>
          </a:p>
          <a:p>
            <a:r>
              <a:rPr lang="en-US" sz="2800" dirty="0"/>
              <a:t>To accomplish this goal, he defined the computer not in terms of what it is, but rather in terms of what it does. </a:t>
            </a:r>
          </a:p>
          <a:p>
            <a:r>
              <a:rPr lang="en-US" sz="2800" dirty="0"/>
              <a:t>This allowed him to break data processing machinery into four separate functions, each of which could be performed by stand-alone machines.</a:t>
            </a:r>
          </a:p>
        </p:txBody>
      </p:sp>
      <p:sp>
        <p:nvSpPr>
          <p:cNvPr id="3" name="Título 2">
            <a:extLst>
              <a:ext uri="{FF2B5EF4-FFF2-40B4-BE49-F238E27FC236}">
                <a16:creationId xmlns:a16="http://schemas.microsoft.com/office/drawing/2014/main" id="{BCBB3D9D-AB5B-25DA-9E42-9727EAA7BBD8}"/>
              </a:ext>
            </a:extLst>
          </p:cNvPr>
          <p:cNvSpPr>
            <a:spLocks noGrp="1"/>
          </p:cNvSpPr>
          <p:nvPr>
            <p:ph type="title"/>
          </p:nvPr>
        </p:nvSpPr>
        <p:spPr/>
        <p:txBody>
          <a:bodyPr/>
          <a:lstStyle/>
          <a:p>
            <a:r>
              <a:rPr lang="en-US" dirty="0" err="1"/>
              <a:t>resumen</a:t>
            </a:r>
            <a:endParaRPr lang="en-US" dirty="0"/>
          </a:p>
        </p:txBody>
      </p:sp>
      <p:sp>
        <p:nvSpPr>
          <p:cNvPr id="4" name="Marcador de número de diapositiva 3">
            <a:extLst>
              <a:ext uri="{FF2B5EF4-FFF2-40B4-BE49-F238E27FC236}">
                <a16:creationId xmlns:a16="http://schemas.microsoft.com/office/drawing/2014/main" id="{77B8B0FA-D3FC-9636-DF7F-F017D75F751B}"/>
              </a:ext>
            </a:extLst>
          </p:cNvPr>
          <p:cNvSpPr>
            <a:spLocks noGrp="1"/>
          </p:cNvSpPr>
          <p:nvPr>
            <p:ph type="sldNum" sz="quarter" idx="13"/>
          </p:nvPr>
        </p:nvSpPr>
        <p:spPr/>
        <p:txBody>
          <a:bodyPr/>
          <a:lstStyle/>
          <a:p>
            <a:fld id="{44B7435C-A960-4F42-AE1B-FFDF6B928D22}" type="slidenum">
              <a:rPr lang="es-CL" smtClean="0"/>
              <a:pPr/>
              <a:t>6</a:t>
            </a:fld>
            <a:endParaRPr lang="es-CL" dirty="0"/>
          </a:p>
        </p:txBody>
      </p:sp>
    </p:spTree>
    <p:extLst>
      <p:ext uri="{BB962C8B-B14F-4D97-AF65-F5344CB8AC3E}">
        <p14:creationId xmlns:p14="http://schemas.microsoft.com/office/powerpoint/2010/main" val="391651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CF3AA1-AF67-360F-235D-EA6DA1F6B2DB}"/>
              </a:ext>
            </a:extLst>
          </p:cNvPr>
          <p:cNvSpPr>
            <a:spLocks noGrp="1"/>
          </p:cNvSpPr>
          <p:nvPr>
            <p:ph type="title"/>
          </p:nvPr>
        </p:nvSpPr>
        <p:spPr/>
        <p:txBody>
          <a:bodyPr>
            <a:normAutofit/>
          </a:bodyPr>
          <a:lstStyle/>
          <a:p>
            <a:r>
              <a:rPr lang="en-US" dirty="0"/>
              <a:t>Systems Architecture</a:t>
            </a:r>
            <a:br>
              <a:rPr lang="en-US" dirty="0"/>
            </a:br>
            <a:r>
              <a:rPr lang="en-US" sz="2000" dirty="0"/>
              <a:t>Golkar (https://www.youtube.com/watch?v=gGI3n8qLDN0)</a:t>
            </a:r>
            <a:endParaRPr lang="en-US" dirty="0"/>
          </a:p>
        </p:txBody>
      </p:sp>
      <p:sp>
        <p:nvSpPr>
          <p:cNvPr id="3" name="Marcador de número de diapositiva 2">
            <a:extLst>
              <a:ext uri="{FF2B5EF4-FFF2-40B4-BE49-F238E27FC236}">
                <a16:creationId xmlns:a16="http://schemas.microsoft.com/office/drawing/2014/main" id="{30D2FF2E-1594-71DE-88D4-FE38247F6FFB}"/>
              </a:ext>
            </a:extLst>
          </p:cNvPr>
          <p:cNvSpPr>
            <a:spLocks noGrp="1"/>
          </p:cNvSpPr>
          <p:nvPr>
            <p:ph type="sldNum" sz="quarter" idx="13"/>
          </p:nvPr>
        </p:nvSpPr>
        <p:spPr/>
        <p:txBody>
          <a:bodyPr/>
          <a:lstStyle/>
          <a:p>
            <a:fld id="{44B7435C-A960-4F42-AE1B-FFDF6B928D22}" type="slidenum">
              <a:rPr lang="es-CL" smtClean="0"/>
              <a:pPr/>
              <a:t>7</a:t>
            </a:fld>
            <a:endParaRPr lang="es-CL" dirty="0"/>
          </a:p>
        </p:txBody>
      </p:sp>
    </p:spTree>
    <p:extLst>
      <p:ext uri="{BB962C8B-B14F-4D97-AF65-F5344CB8AC3E}">
        <p14:creationId xmlns:p14="http://schemas.microsoft.com/office/powerpoint/2010/main" val="1692959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EE179959-3343-0CA2-5E01-B8DE765AFE73}"/>
              </a:ext>
            </a:extLst>
          </p:cNvPr>
          <p:cNvSpPr>
            <a:spLocks noGrp="1"/>
          </p:cNvSpPr>
          <p:nvPr>
            <p:ph sz="half" idx="1"/>
          </p:nvPr>
        </p:nvSpPr>
        <p:spPr/>
        <p:txBody>
          <a:bodyPr/>
          <a:lstStyle/>
          <a:p>
            <a:r>
              <a:rPr lang="en-US" b="1" u="sng" dirty="0"/>
              <a:t>Engineering</a:t>
            </a:r>
            <a:r>
              <a:rPr lang="en-US" dirty="0"/>
              <a:t> deals almost entirely with </a:t>
            </a:r>
            <a:r>
              <a:rPr lang="en-US" b="1" i="1" dirty="0"/>
              <a:t>measurables </a:t>
            </a:r>
            <a:r>
              <a:rPr lang="en-US" dirty="0"/>
              <a:t>using </a:t>
            </a:r>
            <a:r>
              <a:rPr lang="en-US" b="1" i="1" dirty="0"/>
              <a:t>analytic tools </a:t>
            </a:r>
            <a:r>
              <a:rPr lang="en-US" dirty="0"/>
              <a:t>derived from mathematics and the hard sciences.</a:t>
            </a:r>
          </a:p>
          <a:p>
            <a:r>
              <a:rPr lang="en-US" b="1" u="sng" dirty="0"/>
              <a:t>Architecting</a:t>
            </a:r>
            <a:r>
              <a:rPr lang="en-US" dirty="0"/>
              <a:t> deals largely with </a:t>
            </a:r>
            <a:r>
              <a:rPr lang="en-US" b="1" i="1" dirty="0" err="1"/>
              <a:t>unmeasurables</a:t>
            </a:r>
            <a:r>
              <a:rPr lang="en-US" b="1" i="1" dirty="0"/>
              <a:t> </a:t>
            </a:r>
            <a:r>
              <a:rPr lang="en-US" dirty="0"/>
              <a:t>using </a:t>
            </a:r>
            <a:r>
              <a:rPr lang="en-US" b="1" i="1" dirty="0"/>
              <a:t>non-qualitative tools </a:t>
            </a:r>
            <a:r>
              <a:rPr lang="en-US" dirty="0"/>
              <a:t> and guidelines based on practical lessons learned.</a:t>
            </a:r>
          </a:p>
          <a:p>
            <a:endParaRPr lang="en-US" dirty="0"/>
          </a:p>
          <a:p>
            <a:endParaRPr lang="en-US" dirty="0"/>
          </a:p>
          <a:p>
            <a:endParaRPr lang="en-US" dirty="0"/>
          </a:p>
          <a:p>
            <a:r>
              <a:rPr lang="en-US" dirty="0"/>
              <a:t>“Engineering is more of a science; architecting is more of an art”</a:t>
            </a:r>
          </a:p>
          <a:p>
            <a:endParaRPr lang="en-US" b="1" u="sng" dirty="0"/>
          </a:p>
          <a:p>
            <a:endParaRPr lang="en-US" b="1" u="sng" dirty="0"/>
          </a:p>
        </p:txBody>
      </p:sp>
      <p:sp>
        <p:nvSpPr>
          <p:cNvPr id="3" name="Título 2">
            <a:extLst>
              <a:ext uri="{FF2B5EF4-FFF2-40B4-BE49-F238E27FC236}">
                <a16:creationId xmlns:a16="http://schemas.microsoft.com/office/drawing/2014/main" id="{203AEF29-70AC-0816-C86C-B698BB2854AE}"/>
              </a:ext>
            </a:extLst>
          </p:cNvPr>
          <p:cNvSpPr>
            <a:spLocks noGrp="1"/>
          </p:cNvSpPr>
          <p:nvPr>
            <p:ph type="title"/>
          </p:nvPr>
        </p:nvSpPr>
        <p:spPr/>
        <p:txBody>
          <a:bodyPr/>
          <a:lstStyle/>
          <a:p>
            <a:r>
              <a:rPr lang="en-US" dirty="0"/>
              <a:t>Architecting and engineering (Rechtin, 2002)</a:t>
            </a:r>
          </a:p>
        </p:txBody>
      </p:sp>
      <p:sp>
        <p:nvSpPr>
          <p:cNvPr id="4" name="Marcador de número de diapositiva 3">
            <a:extLst>
              <a:ext uri="{FF2B5EF4-FFF2-40B4-BE49-F238E27FC236}">
                <a16:creationId xmlns:a16="http://schemas.microsoft.com/office/drawing/2014/main" id="{B754B23F-9E54-03DD-228D-76BCD0521EA0}"/>
              </a:ext>
            </a:extLst>
          </p:cNvPr>
          <p:cNvSpPr>
            <a:spLocks noGrp="1"/>
          </p:cNvSpPr>
          <p:nvPr>
            <p:ph type="sldNum" sz="quarter" idx="13"/>
          </p:nvPr>
        </p:nvSpPr>
        <p:spPr/>
        <p:txBody>
          <a:bodyPr/>
          <a:lstStyle/>
          <a:p>
            <a:fld id="{44B7435C-A960-4F42-AE1B-FFDF6B928D22}" type="slidenum">
              <a:rPr lang="es-CL" smtClean="0"/>
              <a:pPr/>
              <a:t>8</a:t>
            </a:fld>
            <a:endParaRPr lang="es-CL" dirty="0"/>
          </a:p>
        </p:txBody>
      </p:sp>
      <p:graphicFrame>
        <p:nvGraphicFramePr>
          <p:cNvPr id="5" name="Tabla 4">
            <a:extLst>
              <a:ext uri="{FF2B5EF4-FFF2-40B4-BE49-F238E27FC236}">
                <a16:creationId xmlns:a16="http://schemas.microsoft.com/office/drawing/2014/main" id="{9A742E67-432D-EC32-769F-C3C3E8661E7A}"/>
              </a:ext>
            </a:extLst>
          </p:cNvPr>
          <p:cNvGraphicFramePr>
            <a:graphicFrameLocks noGrp="1"/>
          </p:cNvGraphicFramePr>
          <p:nvPr>
            <p:extLst>
              <p:ext uri="{D42A27DB-BD31-4B8C-83A1-F6EECF244321}">
                <p14:modId xmlns:p14="http://schemas.microsoft.com/office/powerpoint/2010/main" val="3350508641"/>
              </p:ext>
            </p:extLst>
          </p:nvPr>
        </p:nvGraphicFramePr>
        <p:xfrm>
          <a:off x="1708809" y="2930606"/>
          <a:ext cx="8128000" cy="370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814639568"/>
                    </a:ext>
                  </a:extLst>
                </a:gridCol>
                <a:gridCol w="4064000">
                  <a:extLst>
                    <a:ext uri="{9D8B030D-6E8A-4147-A177-3AD203B41FA5}">
                      <a16:colId xmlns:a16="http://schemas.microsoft.com/office/drawing/2014/main" val="1656779736"/>
                    </a:ext>
                  </a:extLst>
                </a:gridCol>
              </a:tblGrid>
              <a:tr h="370840">
                <a:tc>
                  <a:txBody>
                    <a:bodyPr/>
                    <a:lstStyle/>
                    <a:p>
                      <a:pPr algn="ctr"/>
                      <a:r>
                        <a:rPr lang="en-US" dirty="0"/>
                        <a:t>Engineering is a deductive process</a:t>
                      </a:r>
                    </a:p>
                  </a:txBody>
                  <a:tcPr/>
                </a:tc>
                <a:tc>
                  <a:txBody>
                    <a:bodyPr/>
                    <a:lstStyle/>
                    <a:p>
                      <a:pPr algn="ctr"/>
                      <a:r>
                        <a:rPr lang="en-US" dirty="0"/>
                        <a:t>Architecting is an inductive process</a:t>
                      </a:r>
                    </a:p>
                  </a:txBody>
                  <a:tcPr/>
                </a:tc>
                <a:extLst>
                  <a:ext uri="{0D108BD9-81ED-4DB2-BD59-A6C34878D82A}">
                    <a16:rowId xmlns:a16="http://schemas.microsoft.com/office/drawing/2014/main" val="964723172"/>
                  </a:ext>
                </a:extLst>
              </a:tr>
            </a:tbl>
          </a:graphicData>
        </a:graphic>
      </p:graphicFrame>
    </p:spTree>
    <p:extLst>
      <p:ext uri="{BB962C8B-B14F-4D97-AF65-F5344CB8AC3E}">
        <p14:creationId xmlns:p14="http://schemas.microsoft.com/office/powerpoint/2010/main" val="187171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5BFEA643-B9F1-7975-77AC-CFA055A2612B}"/>
              </a:ext>
            </a:extLst>
          </p:cNvPr>
          <p:cNvSpPr>
            <a:spLocks noGrp="1"/>
          </p:cNvSpPr>
          <p:nvPr>
            <p:ph sz="half" idx="1"/>
          </p:nvPr>
        </p:nvSpPr>
        <p:spPr/>
        <p:txBody>
          <a:bodyPr>
            <a:normAutofit/>
          </a:bodyPr>
          <a:lstStyle/>
          <a:p>
            <a:r>
              <a:rPr lang="en-US" sz="2800" dirty="0"/>
              <a:t>A system is a construct or collection of different elements that </a:t>
            </a:r>
            <a:r>
              <a:rPr lang="en-US" sz="2800" b="1" dirty="0"/>
              <a:t>together</a:t>
            </a:r>
            <a:r>
              <a:rPr lang="en-US" sz="2800" dirty="0"/>
              <a:t> produce results not obtainable by the elements alone.</a:t>
            </a:r>
          </a:p>
          <a:p>
            <a:r>
              <a:rPr lang="en-US" sz="2800" dirty="0"/>
              <a:t>The elements, or parts, include </a:t>
            </a:r>
            <a:r>
              <a:rPr lang="en-US" sz="2800" b="1" dirty="0"/>
              <a:t>people, hardware, software, facilities, policies, and documents</a:t>
            </a:r>
            <a:r>
              <a:rPr lang="en-US" sz="2800" dirty="0"/>
              <a:t>; that is, all things required to produce systems-level results.</a:t>
            </a:r>
          </a:p>
          <a:p>
            <a:r>
              <a:rPr lang="en-US" sz="2800" dirty="0"/>
              <a:t>The results include system-level qualities, properties, characteristics, functions, behavior and performance.</a:t>
            </a:r>
          </a:p>
          <a:p>
            <a:r>
              <a:rPr lang="en-US" sz="2800" dirty="0"/>
              <a:t>The value added by the system as a whole, beyond that contributed independently by the parts, is primarily created by the relationship among the parts; that is, how they are </a:t>
            </a:r>
            <a:r>
              <a:rPr lang="en-US" sz="2800" b="1" dirty="0"/>
              <a:t>interconnected</a:t>
            </a:r>
            <a:r>
              <a:rPr lang="en-US" sz="2800" dirty="0"/>
              <a:t> (Rechtin, 2000).</a:t>
            </a:r>
          </a:p>
        </p:txBody>
      </p:sp>
      <p:sp>
        <p:nvSpPr>
          <p:cNvPr id="3" name="Título 2">
            <a:extLst>
              <a:ext uri="{FF2B5EF4-FFF2-40B4-BE49-F238E27FC236}">
                <a16:creationId xmlns:a16="http://schemas.microsoft.com/office/drawing/2014/main" id="{BB1BE486-4461-3089-260A-D34DEDF46BBE}"/>
              </a:ext>
            </a:extLst>
          </p:cNvPr>
          <p:cNvSpPr>
            <a:spLocks noGrp="1"/>
          </p:cNvSpPr>
          <p:nvPr>
            <p:ph type="title"/>
          </p:nvPr>
        </p:nvSpPr>
        <p:spPr/>
        <p:txBody>
          <a:bodyPr/>
          <a:lstStyle/>
          <a:p>
            <a:r>
              <a:rPr lang="en-US" dirty="0"/>
              <a:t>Definition of a system</a:t>
            </a:r>
          </a:p>
        </p:txBody>
      </p:sp>
      <p:sp>
        <p:nvSpPr>
          <p:cNvPr id="4" name="Marcador de número de diapositiva 3">
            <a:extLst>
              <a:ext uri="{FF2B5EF4-FFF2-40B4-BE49-F238E27FC236}">
                <a16:creationId xmlns:a16="http://schemas.microsoft.com/office/drawing/2014/main" id="{47EA8118-8A67-B448-9DF2-4F8122CA34AA}"/>
              </a:ext>
            </a:extLst>
          </p:cNvPr>
          <p:cNvSpPr>
            <a:spLocks noGrp="1"/>
          </p:cNvSpPr>
          <p:nvPr>
            <p:ph type="sldNum" sz="quarter" idx="13"/>
          </p:nvPr>
        </p:nvSpPr>
        <p:spPr/>
        <p:txBody>
          <a:bodyPr/>
          <a:lstStyle/>
          <a:p>
            <a:fld id="{44B7435C-A960-4F42-AE1B-FFDF6B928D22}" type="slidenum">
              <a:rPr lang="es-CL" smtClean="0"/>
              <a:pPr/>
              <a:t>9</a:t>
            </a:fld>
            <a:endParaRPr lang="es-CL" dirty="0"/>
          </a:p>
        </p:txBody>
      </p:sp>
    </p:spTree>
    <p:extLst>
      <p:ext uri="{BB962C8B-B14F-4D97-AF65-F5344CB8AC3E}">
        <p14:creationId xmlns:p14="http://schemas.microsoft.com/office/powerpoint/2010/main" val="309074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17406D"/>
      </a:dk2>
      <a:lt2>
        <a:srgbClr val="DBEFF9"/>
      </a:lt2>
      <a:accent1>
        <a:srgbClr val="17406D"/>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3809</TotalTime>
  <Words>898</Words>
  <Application>Microsoft Office PowerPoint</Application>
  <PresentationFormat>Widescreen</PresentationFormat>
  <Paragraphs>125</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Tema de Office</vt:lpstr>
      <vt:lpstr>Architecture of SE</vt:lpstr>
      <vt:lpstr>Developing a Simpler Way to Build a Giant Brain Lesson 14 … </vt:lpstr>
      <vt:lpstr>PowerPoint Presentation</vt:lpstr>
      <vt:lpstr>PowerPoint Presentation</vt:lpstr>
      <vt:lpstr>PowerPoint Presentation</vt:lpstr>
      <vt:lpstr>resumen</vt:lpstr>
      <vt:lpstr>Systems Architecture Golkar (https://www.youtube.com/watch?v=gGI3n8qLDN0)</vt:lpstr>
      <vt:lpstr>Architecting and engineering (Rechtin, 2002)</vt:lpstr>
      <vt:lpstr>Definition of a system</vt:lpstr>
      <vt:lpstr>Problem - compexity</vt:lpstr>
      <vt:lpstr>Approaches to managing complexity</vt:lpstr>
      <vt:lpstr>Abstraction (Crawley’s definition)</vt:lpstr>
      <vt:lpstr>Hierarchy (crawley’s definition)</vt:lpstr>
      <vt:lpstr>Decomposition (crawley’s definition)</vt:lpstr>
      <vt:lpstr>Systems thinking</vt:lpstr>
      <vt:lpstr>Principles of architecture</vt:lpstr>
      <vt:lpstr>Elegance </vt:lpstr>
      <vt:lpstr>Traceability </vt:lpstr>
      <vt:lpstr>Occam’s razor </vt:lpstr>
      <vt:lpstr>Decomposition </vt:lpstr>
      <vt:lpstr>Esquema simplificado de la arquitectura básica de un sistema UAS militar</vt:lpstr>
      <vt:lpstr>Esquema simplificado de la arquitectura básica de un sistema UAS militar</vt:lpstr>
      <vt:lpstr>Gracias alelopez@udec.cl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CFRD</dc:creator>
  <cp:lastModifiedBy>Alejandro Ignacio López Telgie</cp:lastModifiedBy>
  <cp:revision>486</cp:revision>
  <dcterms:created xsi:type="dcterms:W3CDTF">2022-08-16T20:33:22Z</dcterms:created>
  <dcterms:modified xsi:type="dcterms:W3CDTF">2025-11-04T13:24:29Z</dcterms:modified>
</cp:coreProperties>
</file>