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67" r:id="rId5"/>
    <p:sldId id="285" r:id="rId6"/>
    <p:sldId id="278" r:id="rId7"/>
    <p:sldId id="291" r:id="rId8"/>
    <p:sldId id="294" r:id="rId9"/>
    <p:sldId id="277" r:id="rId10"/>
    <p:sldId id="261" r:id="rId11"/>
    <p:sldId id="301" r:id="rId12"/>
    <p:sldId id="266" r:id="rId13"/>
    <p:sldId id="287" r:id="rId14"/>
    <p:sldId id="295" r:id="rId15"/>
    <p:sldId id="263" r:id="rId16"/>
    <p:sldId id="302" r:id="rId17"/>
    <p:sldId id="303" r:id="rId18"/>
    <p:sldId id="304" r:id="rId19"/>
    <p:sldId id="292" r:id="rId20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48" userDrawn="1">
          <p15:clr>
            <a:srgbClr val="A4A3A4"/>
          </p15:clr>
        </p15:guide>
        <p15:guide id="2" pos="2664" userDrawn="1">
          <p15:clr>
            <a:srgbClr val="A4A3A4"/>
          </p15:clr>
        </p15:guide>
        <p15:guide id="3" orient="horz" pos="2664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10" y="108"/>
      </p:cViewPr>
      <p:guideLst>
        <p:guide orient="horz" pos="3648"/>
        <p:guide pos="2664"/>
        <p:guide orient="horz" pos="2664"/>
        <p:guide orient="horz" pos="326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77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38D32CE2-6C64-40A5-9DAB-DD3946A432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0569BD-8C5B-4110-9E60-C359DDF561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3F48C34-E43A-4093-86A5-0764AD6DAA15}" type="datetime1">
              <a:rPr lang="es-ES" smtClean="0"/>
              <a:t>05/06/2025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C05E23-8F29-4628-B4F0-7CBCB7658F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1933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10F0F-3B6F-48BC-BF29-27028667A961}" type="datetime1">
              <a:rPr lang="es-ES" smtClean="0"/>
              <a:pPr/>
              <a:t>05/06/2025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F4F1A11-BB96-443E-B274-982C61AA7E0D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1528962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27129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C5034-EE01-0BC3-6905-0AE256CC5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C9760E2-79D4-09A9-46D5-329BE723DE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FBB2B32-F697-C72C-F08F-8C712F455A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14E52B7-133C-DDCC-8233-148F612603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518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8400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D4CB2-C107-7B72-CB36-DE9F32D46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A79ED51-7451-9EA5-73C8-0B6F92F986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3E5EF12-D0D1-DB4B-D642-ADEF9EBFF0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D9E7A6-D9E2-14E4-A1DD-B8B589924C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73806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13731-7E9B-F0C6-4708-A506C23C5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473FE91-B7C3-5185-08FC-1E761EBE27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52C4E33-51AA-59F3-C737-12AF9771B7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927DD1-EC3F-708A-13EE-FEB641269C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04680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5089D-0DAC-E52E-5B6E-4FE8717D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6A4557B-8663-AE6E-BD2F-19F2AF4C63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AF9566C-B60E-ECBA-C34A-9F33A84E3C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1CEC961-8BB4-286C-6BBF-2F9A0809EB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25902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F4F1A11-BB96-443E-B274-982C61AA7E0D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3047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576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843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17D97-C807-8236-167A-542293186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A7F2D24-0B49-33B1-ED12-0A71FA9CF6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8D8272C-4D30-479F-0FEE-20DEB6519F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5B5AE6-09F5-79B5-031C-AF5AC9D999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5933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774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0184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BB70D-B32C-2B93-D076-A34E931ED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7242430-DE19-3485-F4E4-A53AA58CB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2162DD9-D0B1-2993-8F36-5892EC16F6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E863EF-9AD3-35B2-B53A-18D4669DD9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8296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096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726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56C2E115-5267-49A0-A702-59745AC649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1" name="Marcador de texto 8">
            <a:extLst>
              <a:ext uri="{FF2B5EF4-FFF2-40B4-BE49-F238E27FC236}">
                <a16:creationId xmlns:a16="http://schemas.microsoft.com/office/drawing/2014/main" id="{04479580-C1B1-4B70-875C-70152944FD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4355" y="4687178"/>
            <a:ext cx="159851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</a:t>
            </a:r>
          </a:p>
        </p:txBody>
      </p:sp>
      <p:sp>
        <p:nvSpPr>
          <p:cNvPr id="18" name="Marcador de texto 8">
            <a:extLst>
              <a:ext uri="{FF2B5EF4-FFF2-40B4-BE49-F238E27FC236}">
                <a16:creationId xmlns:a16="http://schemas.microsoft.com/office/drawing/2014/main" id="{1323CA5D-7F88-4E2C-B2E1-D03E010724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0172" y="1726672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2FDFF095-F8DE-447E-A83F-BD55BD03BE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03189" y="71740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S</a:t>
            </a:r>
          </a:p>
        </p:txBody>
      </p:sp>
      <p:sp>
        <p:nvSpPr>
          <p:cNvPr id="20" name="Marcador de texto 8">
            <a:extLst>
              <a:ext uri="{FF2B5EF4-FFF2-40B4-BE49-F238E27FC236}">
                <a16:creationId xmlns:a16="http://schemas.microsoft.com/office/drawing/2014/main" id="{FA2755C1-A0B6-448A-BE5D-4B492BB7BBE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693" y="2858632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E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87F3357-BDC3-43CE-89C0-05F5AB97337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73216" y="3667946"/>
            <a:ext cx="9285382" cy="1277857"/>
          </a:xfrm>
        </p:spPr>
        <p:txBody>
          <a:bodyPr rtlCol="0" anchor="ctr"/>
          <a:lstStyle>
            <a:lvl1pPr algn="l">
              <a:defRPr sz="6000" cap="all" baseline="0"/>
            </a:lvl1pPr>
          </a:lstStyle>
          <a:p>
            <a:pPr rtl="0"/>
            <a:r>
              <a:rPr lang="es-ES" noProof="0"/>
              <a:t>Hacer clic para editar el 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EFD7F6-12F1-44A8-B26F-82773993F1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70418" y="5325276"/>
            <a:ext cx="3677297" cy="682094"/>
          </a:xfrm>
        </p:spPr>
        <p:txBody>
          <a:bodyPr rtlCol="0" anchor="ctr"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HACER CLIC PARA EDITAR</a:t>
            </a: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BE5B50AA-4BAC-4997-B444-E281DECD0DB4}"/>
              </a:ext>
            </a:extLst>
          </p:cNvPr>
          <p:cNvCxnSpPr>
            <a:cxnSpLocks/>
          </p:cNvCxnSpPr>
          <p:nvPr userDrawn="1"/>
        </p:nvCxnSpPr>
        <p:spPr>
          <a:xfrm>
            <a:off x="4579559" y="5744231"/>
            <a:ext cx="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B2DEC412-0EF3-4D93-AF25-A2D2F5A5093A}"/>
              </a:ext>
            </a:extLst>
          </p:cNvPr>
          <p:cNvCxnSpPr>
            <a:cxnSpLocks/>
          </p:cNvCxnSpPr>
          <p:nvPr userDrawn="1"/>
        </p:nvCxnSpPr>
        <p:spPr>
          <a:xfrm>
            <a:off x="2536371" y="2017985"/>
            <a:ext cx="0" cy="153432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1C2836A9-D1F4-4562-B95F-B7BF8F4713B5}"/>
              </a:ext>
            </a:extLst>
          </p:cNvPr>
          <p:cNvCxnSpPr>
            <a:cxnSpLocks/>
          </p:cNvCxnSpPr>
          <p:nvPr userDrawn="1"/>
        </p:nvCxnSpPr>
        <p:spPr>
          <a:xfrm flipH="1">
            <a:off x="4245428" y="5655432"/>
            <a:ext cx="331888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836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ido con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29EDF1B-BFF2-495C-B3B8-4EE6F48140F0}"/>
              </a:ext>
            </a:extLst>
          </p:cNvPr>
          <p:cNvSpPr/>
          <p:nvPr userDrawn="1"/>
        </p:nvSpPr>
        <p:spPr>
          <a:xfrm>
            <a:off x="8412200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629F2809-C0D4-4624-9BF4-7A5A02FC6504}"/>
              </a:ext>
            </a:extLst>
          </p:cNvPr>
          <p:cNvSpPr/>
          <p:nvPr userDrawn="1"/>
        </p:nvSpPr>
        <p:spPr>
          <a:xfrm>
            <a:off x="1034142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A38AFF1-A7FF-4F75-9E57-C1827806B34E}"/>
              </a:ext>
            </a:extLst>
          </p:cNvPr>
          <p:cNvSpPr/>
          <p:nvPr userDrawn="1"/>
        </p:nvSpPr>
        <p:spPr>
          <a:xfrm>
            <a:off x="4706975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34142" y="3266159"/>
            <a:ext cx="2941600" cy="360000"/>
          </a:xfrm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Título 1</a:t>
            </a:r>
          </a:p>
        </p:txBody>
      </p:sp>
      <p:sp>
        <p:nvSpPr>
          <p:cNvPr id="10" name="Marcador de texto 10">
            <a:extLst>
              <a:ext uri="{FF2B5EF4-FFF2-40B4-BE49-F238E27FC236}">
                <a16:creationId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34142" y="4117103"/>
            <a:ext cx="2941600" cy="11418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4AA3FE14-6E13-47C9-A512-83A96F3DD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2D83A9ED-5F19-4646-ADCE-C829C97154DC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arcador de texto 8">
            <a:extLst>
              <a:ext uri="{FF2B5EF4-FFF2-40B4-BE49-F238E27FC236}">
                <a16:creationId xmlns:a16="http://schemas.microsoft.com/office/drawing/2014/main" id="{6187F4BE-3AD3-4857-B0A9-A9285E52D81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06975" y="3266159"/>
            <a:ext cx="2941600" cy="360000"/>
          </a:xfrm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Título 2</a:t>
            </a:r>
          </a:p>
        </p:txBody>
      </p:sp>
      <p:sp>
        <p:nvSpPr>
          <p:cNvPr id="21" name="Marcador de texto 10">
            <a:extLst>
              <a:ext uri="{FF2B5EF4-FFF2-40B4-BE49-F238E27FC236}">
                <a16:creationId xmlns:a16="http://schemas.microsoft.com/office/drawing/2014/main" id="{5F81158B-DA52-484D-8105-92B77E4DC4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06975" y="4117103"/>
            <a:ext cx="2941600" cy="11418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23" name="Marcador de texto 8">
            <a:extLst>
              <a:ext uri="{FF2B5EF4-FFF2-40B4-BE49-F238E27FC236}">
                <a16:creationId xmlns:a16="http://schemas.microsoft.com/office/drawing/2014/main" id="{9AFDDE4E-007E-431B-937C-1B26959515F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12200" y="3266159"/>
            <a:ext cx="2941600" cy="360000"/>
          </a:xfrm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Título 3</a:t>
            </a:r>
          </a:p>
        </p:txBody>
      </p:sp>
      <p:sp>
        <p:nvSpPr>
          <p:cNvPr id="24" name="Marcador de texto 10">
            <a:extLst>
              <a:ext uri="{FF2B5EF4-FFF2-40B4-BE49-F238E27FC236}">
                <a16:creationId xmlns:a16="http://schemas.microsoft.com/office/drawing/2014/main" id="{3B096111-A95B-402E-B431-43D852C9E2A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12200" y="4117103"/>
            <a:ext cx="2941600" cy="11418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viñeta</a:t>
            </a:r>
          </a:p>
        </p:txBody>
      </p:sp>
      <p:sp>
        <p:nvSpPr>
          <p:cNvPr id="18" name="Marcador de fecha 2">
            <a:extLst>
              <a:ext uri="{FF2B5EF4-FFF2-40B4-BE49-F238E27FC236}">
                <a16:creationId xmlns:a16="http://schemas.microsoft.com/office/drawing/2014/main" id="{7EDA1598-95B9-4907-B9B9-46A0B9ACC8D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9" name="Marcador de pie de página 3">
            <a:extLst>
              <a:ext uri="{FF2B5EF4-FFF2-40B4-BE49-F238E27FC236}">
                <a16:creationId xmlns:a16="http://schemas.microsoft.com/office/drawing/2014/main" id="{63AF9C34-CC92-4EDC-9D5F-1FABCEB8740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20" name="Marcador de número de diapositiva 4">
            <a:extLst>
              <a:ext uri="{FF2B5EF4-FFF2-40B4-BE49-F238E27FC236}">
                <a16:creationId xmlns:a16="http://schemas.microsoft.com/office/drawing/2014/main" id="{EAEA54FD-376F-4285-9684-F9DFDE0B472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890367756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 con la imagen 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1FBFD526-F385-422D-A7A7-BCE72D8141B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0" y="3"/>
            <a:ext cx="5288281" cy="6857999"/>
          </a:xfrm>
          <a:custGeom>
            <a:avLst/>
            <a:gdLst>
              <a:gd name="connsiteX0" fmla="*/ 0 w 5288281"/>
              <a:gd name="connsiteY0" fmla="*/ 0 h 6857999"/>
              <a:gd name="connsiteX1" fmla="*/ 1707378 w 5288281"/>
              <a:gd name="connsiteY1" fmla="*/ 0 h 6857999"/>
              <a:gd name="connsiteX2" fmla="*/ 1707378 w 5288281"/>
              <a:gd name="connsiteY2" fmla="*/ 1511096 h 6857999"/>
              <a:gd name="connsiteX3" fmla="*/ 5288281 w 5288281"/>
              <a:gd name="connsiteY3" fmla="*/ 1511096 h 6857999"/>
              <a:gd name="connsiteX4" fmla="*/ 5288281 w 5288281"/>
              <a:gd name="connsiteY4" fmla="*/ 3253159 h 6857999"/>
              <a:gd name="connsiteX5" fmla="*/ 1707378 w 5288281"/>
              <a:gd name="connsiteY5" fmla="*/ 3253159 h 6857999"/>
              <a:gd name="connsiteX6" fmla="*/ 1707378 w 5288281"/>
              <a:gd name="connsiteY6" fmla="*/ 5115860 h 6857999"/>
              <a:gd name="connsiteX7" fmla="*/ 5272034 w 5288281"/>
              <a:gd name="connsiteY7" fmla="*/ 5115860 h 6857999"/>
              <a:gd name="connsiteX8" fmla="*/ 5272034 w 5288281"/>
              <a:gd name="connsiteY8" fmla="*/ 6857999 h 6857999"/>
              <a:gd name="connsiteX9" fmla="*/ 0 w 5288281"/>
              <a:gd name="connsiteY9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88281" h="6857999">
                <a:moveTo>
                  <a:pt x="0" y="0"/>
                </a:moveTo>
                <a:lnTo>
                  <a:pt x="1707378" y="0"/>
                </a:lnTo>
                <a:lnTo>
                  <a:pt x="1707378" y="1511096"/>
                </a:lnTo>
                <a:lnTo>
                  <a:pt x="5288281" y="1511096"/>
                </a:lnTo>
                <a:lnTo>
                  <a:pt x="5288281" y="3253159"/>
                </a:lnTo>
                <a:lnTo>
                  <a:pt x="1707378" y="3253159"/>
                </a:lnTo>
                <a:lnTo>
                  <a:pt x="1707378" y="5115860"/>
                </a:lnTo>
                <a:lnTo>
                  <a:pt x="5272034" y="5115860"/>
                </a:lnTo>
                <a:lnTo>
                  <a:pt x="5272034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1" name="Título 1">
            <a:extLst>
              <a:ext uri="{FF2B5EF4-FFF2-40B4-BE49-F238E27FC236}">
                <a16:creationId xmlns:a16="http://schemas.microsoft.com/office/drawing/2014/main" id="{B2DB8B03-EE62-48FF-8583-59DFBBEDA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3720" y="1419438"/>
            <a:ext cx="4450080" cy="924808"/>
          </a:xfrm>
        </p:spPr>
        <p:txBody>
          <a:bodyPr lIns="0" rtlCol="0" anchor="t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3" name="Marcador de texto 8">
            <a:extLst>
              <a:ext uri="{FF2B5EF4-FFF2-40B4-BE49-F238E27FC236}">
                <a16:creationId xmlns:a16="http://schemas.microsoft.com/office/drawing/2014/main" id="{EAF98237-032C-4FA5-B76D-C29FB5F6FF7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366082" y="3009550"/>
            <a:ext cx="1254314" cy="360000"/>
          </a:xfrm>
        </p:spPr>
        <p:txBody>
          <a:bodyPr rtlCol="0"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34" name="Marcador de texto 8">
            <a:extLst>
              <a:ext uri="{FF2B5EF4-FFF2-40B4-BE49-F238E27FC236}">
                <a16:creationId xmlns:a16="http://schemas.microsoft.com/office/drawing/2014/main" id="{44353DAE-0553-4AB4-8929-C4F0C1424E1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66082" y="4017086"/>
            <a:ext cx="1254314" cy="360000"/>
          </a:xfrm>
        </p:spPr>
        <p:txBody>
          <a:bodyPr rtlCol="0"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35" name="Marcador de texto 8">
            <a:extLst>
              <a:ext uri="{FF2B5EF4-FFF2-40B4-BE49-F238E27FC236}">
                <a16:creationId xmlns:a16="http://schemas.microsoft.com/office/drawing/2014/main" id="{9651CB4B-B007-4E99-9371-20279E8FF7B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66082" y="4957948"/>
            <a:ext cx="1254314" cy="360000"/>
          </a:xfrm>
        </p:spPr>
        <p:txBody>
          <a:bodyPr rtlCol="0"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36" name="Marcador de texto 8">
            <a:extLst>
              <a:ext uri="{FF2B5EF4-FFF2-40B4-BE49-F238E27FC236}">
                <a16:creationId xmlns:a16="http://schemas.microsoft.com/office/drawing/2014/main" id="{C0437717-0C1B-4589-AEF7-D8E934F4119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903720" y="2816574"/>
            <a:ext cx="561421" cy="627254"/>
          </a:xfrm>
        </p:spPr>
        <p:txBody>
          <a:bodyPr rtlCol="0"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39" name="Marcador de texto 8">
            <a:extLst>
              <a:ext uri="{FF2B5EF4-FFF2-40B4-BE49-F238E27FC236}">
                <a16:creationId xmlns:a16="http://schemas.microsoft.com/office/drawing/2014/main" id="{BE01B6B4-5A67-4429-A312-A531EC3BF42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03720" y="3805802"/>
            <a:ext cx="561421" cy="627254"/>
          </a:xfrm>
        </p:spPr>
        <p:txBody>
          <a:bodyPr rtlCol="0"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40" name="Marcador de texto 8">
            <a:extLst>
              <a:ext uri="{FF2B5EF4-FFF2-40B4-BE49-F238E27FC236}">
                <a16:creationId xmlns:a16="http://schemas.microsoft.com/office/drawing/2014/main" id="{1673722D-82CF-4D94-9D83-D95A8DE5ACE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03721" y="4795030"/>
            <a:ext cx="561421" cy="627254"/>
          </a:xfrm>
        </p:spPr>
        <p:txBody>
          <a:bodyPr rtlCol="0"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41" name="Marcador de texto 18">
            <a:extLst>
              <a:ext uri="{FF2B5EF4-FFF2-40B4-BE49-F238E27FC236}">
                <a16:creationId xmlns:a16="http://schemas.microsoft.com/office/drawing/2014/main" id="{05767D4F-E20C-4F37-B411-A7F221B6A8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9106" y="3074238"/>
            <a:ext cx="2427514" cy="715169"/>
          </a:xfrm>
        </p:spPr>
        <p:txBody>
          <a:bodyPr lIns="0" rtlCol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42" name="Marcador de texto 18">
            <a:extLst>
              <a:ext uri="{FF2B5EF4-FFF2-40B4-BE49-F238E27FC236}">
                <a16:creationId xmlns:a16="http://schemas.microsoft.com/office/drawing/2014/main" id="{BB90A96A-A614-41C0-9759-F6C15AE6806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629106" y="4074889"/>
            <a:ext cx="2427514" cy="715169"/>
          </a:xfrm>
        </p:spPr>
        <p:txBody>
          <a:bodyPr lIns="0" rtlCol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43" name="Marcador de texto 18">
            <a:extLst>
              <a:ext uri="{FF2B5EF4-FFF2-40B4-BE49-F238E27FC236}">
                <a16:creationId xmlns:a16="http://schemas.microsoft.com/office/drawing/2014/main" id="{983AE7FC-57B1-4AB3-8EAA-A85904DBBE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629106" y="5016921"/>
            <a:ext cx="2427514" cy="715169"/>
          </a:xfrm>
        </p:spPr>
        <p:txBody>
          <a:bodyPr lIns="0" rtlCol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15" name="Marcador de fecha 1">
            <a:extLst>
              <a:ext uri="{FF2B5EF4-FFF2-40B4-BE49-F238E27FC236}">
                <a16:creationId xmlns:a16="http://schemas.microsoft.com/office/drawing/2014/main" id="{8AECD175-60EB-459F-BA4C-8E4DE7BC01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/>
              <a:t>7/01/20XX</a:t>
            </a:r>
          </a:p>
        </p:txBody>
      </p:sp>
      <p:sp>
        <p:nvSpPr>
          <p:cNvPr id="16" name="Marcador de pie de página 2">
            <a:extLst>
              <a:ext uri="{FF2B5EF4-FFF2-40B4-BE49-F238E27FC236}">
                <a16:creationId xmlns:a16="http://schemas.microsoft.com/office/drawing/2014/main" id="{2180FF4C-4A98-4E30-B414-026CEECAE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17" name="Marcador de número de diapositiva 7">
            <a:extLst>
              <a:ext uri="{FF2B5EF4-FFF2-40B4-BE49-F238E27FC236}">
                <a16:creationId xmlns:a16="http://schemas.microsoft.com/office/drawing/2014/main" id="{9498BBC0-E864-44E0-8C60-D13DC062B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761290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Contenido con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24F48E-4E21-421F-A044-1D5C607BF7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429000"/>
            <a:ext cx="4114797" cy="2747962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lnSpc>
                <a:spcPct val="150000"/>
              </a:lnSpc>
              <a:buNone/>
              <a:defRPr sz="1200"/>
            </a:lvl2pPr>
            <a:lvl3pPr marL="914400" indent="0">
              <a:lnSpc>
                <a:spcPct val="150000"/>
              </a:lnSpc>
              <a:buNone/>
              <a:defRPr sz="1200"/>
            </a:lvl3pPr>
            <a:lvl4pPr marL="1371600" indent="0">
              <a:lnSpc>
                <a:spcPct val="150000"/>
              </a:lnSpc>
              <a:buNone/>
              <a:defRPr sz="1200"/>
            </a:lvl4pPr>
            <a:lvl5pPr marL="1828800" indent="0">
              <a:lnSpc>
                <a:spcPct val="150000"/>
              </a:lnSpc>
              <a:buNone/>
              <a:defRPr sz="12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6C70E23-CF91-4792-9B98-182E6804B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39003" y="3429000"/>
            <a:ext cx="4114797" cy="2747962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lnSpc>
                <a:spcPct val="150000"/>
              </a:lnSpc>
              <a:buNone/>
              <a:defRPr sz="1200"/>
            </a:lvl2pPr>
            <a:lvl3pPr marL="914400" indent="0">
              <a:lnSpc>
                <a:spcPct val="150000"/>
              </a:lnSpc>
              <a:buNone/>
              <a:defRPr sz="1200"/>
            </a:lvl3pPr>
            <a:lvl4pPr marL="1371600" indent="0">
              <a:lnSpc>
                <a:spcPct val="150000"/>
              </a:lnSpc>
              <a:buNone/>
              <a:defRPr sz="1200"/>
            </a:lvl4pPr>
            <a:lvl5pPr marL="1828800" indent="0">
              <a:lnSpc>
                <a:spcPct val="150000"/>
              </a:lnSpc>
              <a:buNone/>
              <a:defRPr sz="12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5A2875-2896-4182-BA30-FB502AC9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72769E-89D2-4868-B2CF-A0759A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7500" y="6356350"/>
            <a:ext cx="876300" cy="365125"/>
          </a:xfrm>
        </p:spPr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0011F19-A2C9-4F67-A7F1-592B85FFB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C7C8CFDC-095C-4312-A01D-7430D1FEAA6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03500"/>
            <a:ext cx="0" cy="42545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DE385DE-9334-4CED-AD7E-F63A320B0512}"/>
              </a:ext>
            </a:extLst>
          </p:cNvPr>
          <p:cNvSpPr/>
          <p:nvPr userDrawn="1"/>
        </p:nvSpPr>
        <p:spPr>
          <a:xfrm>
            <a:off x="0" y="2324100"/>
            <a:ext cx="12192000" cy="633411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211839B3-0E6A-4750-8862-3A55B0FEF98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8201" y="2413000"/>
            <a:ext cx="4114795" cy="493710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E72DA832-BD58-447B-A20E-EA3A7F4EAFF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239003" y="2413000"/>
            <a:ext cx="4114797" cy="493710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1" name="Marcador de pie de página 7">
            <a:extLst>
              <a:ext uri="{FF2B5EF4-FFF2-40B4-BE49-F238E27FC236}">
                <a16:creationId xmlns:a16="http://schemas.microsoft.com/office/drawing/2014/main" id="{64EBCEB5-BD23-4BD0-BB31-DF6A631D5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2" y="6356350"/>
            <a:ext cx="3038469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s-ES" noProof="0"/>
              <a:t>Presentación de lanzamiento</a:t>
            </a:r>
          </a:p>
        </p:txBody>
      </p:sp>
    </p:spTree>
    <p:extLst>
      <p:ext uri="{BB962C8B-B14F-4D97-AF65-F5344CB8AC3E}">
        <p14:creationId xmlns:p14="http://schemas.microsoft.com/office/powerpoint/2010/main" val="3348445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calan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57335" y="1822008"/>
            <a:ext cx="3295186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7" name="Marcador de tex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57335" y="2167484"/>
            <a:ext cx="3294437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5">
            <a:extLst>
              <a:ext uri="{FF2B5EF4-FFF2-40B4-BE49-F238E27FC236}">
                <a16:creationId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80795" y="3339988"/>
            <a:ext cx="3295186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1" name="Marcador de texto 18">
            <a:extLst>
              <a:ext uri="{FF2B5EF4-FFF2-40B4-BE49-F238E27FC236}">
                <a16:creationId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80795" y="3685464"/>
            <a:ext cx="3294437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4" name="Marcador de texto 15">
            <a:extLst>
              <a:ext uri="{FF2B5EF4-FFF2-40B4-BE49-F238E27FC236}">
                <a16:creationId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31710" y="4857968"/>
            <a:ext cx="3295186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5" name="Marcador de texto 18">
            <a:extLst>
              <a:ext uri="{FF2B5EF4-FFF2-40B4-BE49-F238E27FC236}">
                <a16:creationId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31710" y="5203444"/>
            <a:ext cx="3294437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cxnSp>
        <p:nvCxnSpPr>
          <p:cNvPr id="7" name="Conector de flecha recta 6">
            <a:extLst>
              <a:ext uri="{FF2B5EF4-FFF2-40B4-BE49-F238E27FC236}">
                <a16:creationId xmlns:a16="http://schemas.microsoft.com/office/drawing/2014/main" id="{274844B5-3E4A-4209-AD6C-31EB9B57D62E}"/>
              </a:ext>
            </a:extLst>
          </p:cNvPr>
          <p:cNvCxnSpPr>
            <a:cxnSpLocks/>
          </p:cNvCxnSpPr>
          <p:nvPr userDrawn="1"/>
        </p:nvCxnSpPr>
        <p:spPr>
          <a:xfrm flipV="1">
            <a:off x="4369950" y="805543"/>
            <a:ext cx="3648352" cy="6052189"/>
          </a:xfrm>
          <a:prstGeom prst="straightConnector1">
            <a:avLst/>
          </a:prstGeom>
          <a:ln w="1905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ítulo 1">
            <a:extLst>
              <a:ext uri="{FF2B5EF4-FFF2-40B4-BE49-F238E27FC236}">
                <a16:creationId xmlns:a16="http://schemas.microsoft.com/office/drawing/2014/main" id="{1519057B-4248-4880-A89E-5DCBBB157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76011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DB7A5A-4225-417D-92C6-1C9A16E37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24F48E-4E21-421F-A044-1D5C607BF7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6C70E23-CF91-4792-9B98-182E6804B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5A2875-2896-4182-BA30-FB502AC9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9BA8EE-BF3B-4E61-9241-4BC605B36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72769E-89D2-4868-B2CF-A0759A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76340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1C53D-85FC-41D8-9A69-F4734072C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4142" y="2046288"/>
            <a:ext cx="554445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17446CE-03E2-409B-B8EF-7C188C1E6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4142" y="3162300"/>
            <a:ext cx="5544458" cy="3027362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0F4FC59-2ADF-4A3F-BBF9-07FF022209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240588" y="2046288"/>
            <a:ext cx="411480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47F889E-7C42-4396-AEE8-7B337AFAF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40588" y="3162300"/>
            <a:ext cx="4114800" cy="3027362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33D57D1-26E8-4CE2-AAA6-482AA55FC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C24918E-7FEA-4406-B5C4-9CA22363D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015B8D0-7EB3-42DC-AD4D-51B34268A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2FF7DCBA-487E-4B33-BB90-0DADF952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5679E440-088D-4C5E-AE96-53292A60A147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251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142" y="1850572"/>
            <a:ext cx="10134601" cy="4093028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7CA22921-D059-426E-8623-0C4322D5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416206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po - 4 arri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Marcador de posición de imagen 23">
            <a:extLst>
              <a:ext uri="{FF2B5EF4-FFF2-40B4-BE49-F238E27FC236}">
                <a16:creationId xmlns:a16="http://schemas.microsoft.com/office/drawing/2014/main" id="{C7B19AA7-3B63-43B8-BE54-6F7F01B2625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04817" y="2233881"/>
            <a:ext cx="3387182" cy="2390238"/>
          </a:xfrm>
          <a:custGeom>
            <a:avLst/>
            <a:gdLst>
              <a:gd name="connsiteX0" fmla="*/ 1033243 w 3387182"/>
              <a:gd name="connsiteY0" fmla="*/ 0 h 2390238"/>
              <a:gd name="connsiteX1" fmla="*/ 3387182 w 3387182"/>
              <a:gd name="connsiteY1" fmla="*/ 0 h 2390238"/>
              <a:gd name="connsiteX2" fmla="*/ 3378264 w 3387182"/>
              <a:gd name="connsiteY2" fmla="*/ 2390238 h 2390238"/>
              <a:gd name="connsiteX3" fmla="*/ 0 w 3387182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7182" h="2390238">
                <a:moveTo>
                  <a:pt x="1033243" y="0"/>
                </a:moveTo>
                <a:lnTo>
                  <a:pt x="3387182" y="0"/>
                </a:lnTo>
                <a:lnTo>
                  <a:pt x="3378264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1" name="Marcador de posición de imagen 20">
            <a:extLst>
              <a:ext uri="{FF2B5EF4-FFF2-40B4-BE49-F238E27FC236}">
                <a16:creationId xmlns:a16="http://schemas.microsoft.com/office/drawing/2014/main" id="{1B55057A-5AE4-4EAE-8E1E-189462BF31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90016" y="2233881"/>
            <a:ext cx="3917851" cy="2390238"/>
          </a:xfrm>
          <a:custGeom>
            <a:avLst/>
            <a:gdLst>
              <a:gd name="connsiteX0" fmla="*/ 1033243 w 3917851"/>
              <a:gd name="connsiteY0" fmla="*/ 0 h 2390238"/>
              <a:gd name="connsiteX1" fmla="*/ 3917851 w 3917851"/>
              <a:gd name="connsiteY1" fmla="*/ 0 h 2390238"/>
              <a:gd name="connsiteX2" fmla="*/ 2884608 w 3917851"/>
              <a:gd name="connsiteY2" fmla="*/ 2390238 h 2390238"/>
              <a:gd name="connsiteX3" fmla="*/ 0 w 3917851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7851" h="2390238">
                <a:moveTo>
                  <a:pt x="1033243" y="0"/>
                </a:moveTo>
                <a:lnTo>
                  <a:pt x="3917851" y="0"/>
                </a:lnTo>
                <a:lnTo>
                  <a:pt x="2884608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7" name="Marcador de posición de imagen 16">
            <a:extLst>
              <a:ext uri="{FF2B5EF4-FFF2-40B4-BE49-F238E27FC236}">
                <a16:creationId xmlns:a16="http://schemas.microsoft.com/office/drawing/2014/main" id="{A4433358-37F4-4631-87BD-71A4E90A4C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75215" y="2233881"/>
            <a:ext cx="3917851" cy="2390238"/>
          </a:xfrm>
          <a:custGeom>
            <a:avLst/>
            <a:gdLst>
              <a:gd name="connsiteX0" fmla="*/ 1033243 w 3917851"/>
              <a:gd name="connsiteY0" fmla="*/ 0 h 2390238"/>
              <a:gd name="connsiteX1" fmla="*/ 3917851 w 3917851"/>
              <a:gd name="connsiteY1" fmla="*/ 0 h 2390238"/>
              <a:gd name="connsiteX2" fmla="*/ 2884608 w 3917851"/>
              <a:gd name="connsiteY2" fmla="*/ 2390238 h 2390238"/>
              <a:gd name="connsiteX3" fmla="*/ 0 w 3917851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7851" h="2390238">
                <a:moveTo>
                  <a:pt x="1033243" y="0"/>
                </a:moveTo>
                <a:lnTo>
                  <a:pt x="3917851" y="0"/>
                </a:lnTo>
                <a:lnTo>
                  <a:pt x="2884608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A663A4BE-7DD2-4FAC-B36C-6A1DAB0740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233881"/>
            <a:ext cx="3378263" cy="2390238"/>
          </a:xfrm>
          <a:custGeom>
            <a:avLst/>
            <a:gdLst>
              <a:gd name="connsiteX0" fmla="*/ 0 w 3378263"/>
              <a:gd name="connsiteY0" fmla="*/ 0 h 2390238"/>
              <a:gd name="connsiteX1" fmla="*/ 3378263 w 3378263"/>
              <a:gd name="connsiteY1" fmla="*/ 0 h 2390238"/>
              <a:gd name="connsiteX2" fmla="*/ 2345020 w 3378263"/>
              <a:gd name="connsiteY2" fmla="*/ 2390238 h 2390238"/>
              <a:gd name="connsiteX3" fmla="*/ 0 w 3378263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78263" h="2390238">
                <a:moveTo>
                  <a:pt x="0" y="0"/>
                </a:moveTo>
                <a:lnTo>
                  <a:pt x="3378263" y="0"/>
                </a:lnTo>
                <a:lnTo>
                  <a:pt x="2345020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EF1FEE-F11E-4D86-B18A-334DC8379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143D405-92C8-41A3-8CA8-EAB7EE6E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813E559-638A-4105-95C4-0812BAFB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5" name="Título 1">
            <a:extLst>
              <a:ext uri="{FF2B5EF4-FFF2-40B4-BE49-F238E27FC236}">
                <a16:creationId xmlns:a16="http://schemas.microsoft.com/office/drawing/2014/main" id="{0157B5A6-CA34-4D5D-9A70-14D478D55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26" name="Marcador de texto 15">
            <a:extLst>
              <a:ext uri="{FF2B5EF4-FFF2-40B4-BE49-F238E27FC236}">
                <a16:creationId xmlns:a16="http://schemas.microsoft.com/office/drawing/2014/main" id="{CEC8B31E-90EA-47DA-88C8-7210550FEC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54933" y="5061424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27" name="Marcador de texto 18">
            <a:extLst>
              <a:ext uri="{FF2B5EF4-FFF2-40B4-BE49-F238E27FC236}">
                <a16:creationId xmlns:a16="http://schemas.microsoft.com/office/drawing/2014/main" id="{0B29C3B6-1467-4DB9-A2AE-6C82548895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54932" y="5406900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28" name="Marcador de texto 15">
            <a:extLst>
              <a:ext uri="{FF2B5EF4-FFF2-40B4-BE49-F238E27FC236}">
                <a16:creationId xmlns:a16="http://schemas.microsoft.com/office/drawing/2014/main" id="{C0CAE507-1952-49D5-A01E-F3CEA53FEF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1476" y="5061424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29" name="Marcador de texto 18">
            <a:extLst>
              <a:ext uri="{FF2B5EF4-FFF2-40B4-BE49-F238E27FC236}">
                <a16:creationId xmlns:a16="http://schemas.microsoft.com/office/drawing/2014/main" id="{BC2F8ABF-1CD3-4283-BBC9-9536E8C04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1475" y="5406900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30" name="Marcador de texto 15">
            <a:extLst>
              <a:ext uri="{FF2B5EF4-FFF2-40B4-BE49-F238E27FC236}">
                <a16:creationId xmlns:a16="http://schemas.microsoft.com/office/drawing/2014/main" id="{FE6695F4-4900-48B5-9D68-486774B8D7F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77835" y="5061424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31" name="Marcador de texto 18">
            <a:extLst>
              <a:ext uri="{FF2B5EF4-FFF2-40B4-BE49-F238E27FC236}">
                <a16:creationId xmlns:a16="http://schemas.microsoft.com/office/drawing/2014/main" id="{FF214FA8-F7B7-40D8-A97C-52E0B0BDE1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77834" y="5406900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32" name="Marcador de texto 15">
            <a:extLst>
              <a:ext uri="{FF2B5EF4-FFF2-40B4-BE49-F238E27FC236}">
                <a16:creationId xmlns:a16="http://schemas.microsoft.com/office/drawing/2014/main" id="{56B0AF9E-C16A-4170-A149-1E47AC0D81C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800181" y="5057897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33" name="Marcador de texto 18">
            <a:extLst>
              <a:ext uri="{FF2B5EF4-FFF2-40B4-BE49-F238E27FC236}">
                <a16:creationId xmlns:a16="http://schemas.microsoft.com/office/drawing/2014/main" id="{B1CB5369-F6CE-41B6-ACE8-9FA5781CB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00180" y="5403373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1141151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po - 8 arri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Marcador de posición de imagen 65">
            <a:extLst>
              <a:ext uri="{FF2B5EF4-FFF2-40B4-BE49-F238E27FC236}">
                <a16:creationId xmlns:a16="http://schemas.microsoft.com/office/drawing/2014/main" id="{88E0AC7A-AA85-427E-8B83-AEEF229EDA4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383802" y="3121794"/>
            <a:ext cx="1808198" cy="1097726"/>
          </a:xfrm>
          <a:custGeom>
            <a:avLst/>
            <a:gdLst>
              <a:gd name="connsiteX0" fmla="*/ 474569 w 1808198"/>
              <a:gd name="connsiteY0" fmla="*/ 0 h 1097726"/>
              <a:gd name="connsiteX1" fmla="*/ 1799279 w 1808198"/>
              <a:gd name="connsiteY1" fmla="*/ 0 h 1097726"/>
              <a:gd name="connsiteX2" fmla="*/ 1808198 w 1808198"/>
              <a:gd name="connsiteY2" fmla="*/ 1097726 h 1097726"/>
              <a:gd name="connsiteX3" fmla="*/ 0 w 1808198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8198" h="1097726">
                <a:moveTo>
                  <a:pt x="474569" y="0"/>
                </a:moveTo>
                <a:lnTo>
                  <a:pt x="1799279" y="0"/>
                </a:lnTo>
                <a:lnTo>
                  <a:pt x="1808198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63" name="Marcador de posición de imagen 62">
            <a:extLst>
              <a:ext uri="{FF2B5EF4-FFF2-40B4-BE49-F238E27FC236}">
                <a16:creationId xmlns:a16="http://schemas.microsoft.com/office/drawing/2014/main" id="{E6437AD1-FE22-40AE-8BB8-8B8B9C5770F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00427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60" name="Marcador de posición de imagen 59">
            <a:extLst>
              <a:ext uri="{FF2B5EF4-FFF2-40B4-BE49-F238E27FC236}">
                <a16:creationId xmlns:a16="http://schemas.microsoft.com/office/drawing/2014/main" id="{97978D8E-FCD0-4E7C-BD0B-F2F47BA1B2D5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416963" y="3121794"/>
            <a:ext cx="1799279" cy="1097726"/>
          </a:xfrm>
          <a:custGeom>
            <a:avLst/>
            <a:gdLst>
              <a:gd name="connsiteX0" fmla="*/ 474570 w 1799279"/>
              <a:gd name="connsiteY0" fmla="*/ 0 h 1097726"/>
              <a:gd name="connsiteX1" fmla="*/ 1799279 w 1799279"/>
              <a:gd name="connsiteY1" fmla="*/ 0 h 1097726"/>
              <a:gd name="connsiteX2" fmla="*/ 132479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570" y="0"/>
                </a:moveTo>
                <a:lnTo>
                  <a:pt x="1799279" y="0"/>
                </a:lnTo>
                <a:lnTo>
                  <a:pt x="132479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55" name="Marcador de posición de imagen 54">
            <a:extLst>
              <a:ext uri="{FF2B5EF4-FFF2-40B4-BE49-F238E27FC236}">
                <a16:creationId xmlns:a16="http://schemas.microsoft.com/office/drawing/2014/main" id="{83197EDA-7F24-4C0A-B859-34173E066FC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933589" y="3121794"/>
            <a:ext cx="1799125" cy="1097726"/>
          </a:xfrm>
          <a:custGeom>
            <a:avLst/>
            <a:gdLst>
              <a:gd name="connsiteX0" fmla="*/ 474570 w 1799125"/>
              <a:gd name="connsiteY0" fmla="*/ 0 h 1097726"/>
              <a:gd name="connsiteX1" fmla="*/ 1799125 w 1799125"/>
              <a:gd name="connsiteY1" fmla="*/ 0 h 1097726"/>
              <a:gd name="connsiteX2" fmla="*/ 1799125 w 1799125"/>
              <a:gd name="connsiteY2" fmla="*/ 356 h 1097726"/>
              <a:gd name="connsiteX3" fmla="*/ 1324799 w 1799125"/>
              <a:gd name="connsiteY3" fmla="*/ 1097726 h 1097726"/>
              <a:gd name="connsiteX4" fmla="*/ 0 w 1799125"/>
              <a:gd name="connsiteY4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9125" h="1097726">
                <a:moveTo>
                  <a:pt x="474570" y="0"/>
                </a:moveTo>
                <a:lnTo>
                  <a:pt x="1799125" y="0"/>
                </a:lnTo>
                <a:lnTo>
                  <a:pt x="1799125" y="356"/>
                </a:lnTo>
                <a:lnTo>
                  <a:pt x="132479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52" name="Marcador de posición de imagen 51">
            <a:extLst>
              <a:ext uri="{FF2B5EF4-FFF2-40B4-BE49-F238E27FC236}">
                <a16:creationId xmlns:a16="http://schemas.microsoft.com/office/drawing/2014/main" id="{D5CFC424-FDBC-4BD5-B5FB-E2C7B5DE6006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450214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9" name="Marcador de posición de imagen 48">
            <a:extLst>
              <a:ext uri="{FF2B5EF4-FFF2-40B4-BE49-F238E27FC236}">
                <a16:creationId xmlns:a16="http://schemas.microsoft.com/office/drawing/2014/main" id="{B2475369-85E0-474D-9454-6911B2BB54D5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966838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6" name="Marcador de posición de imagen 45">
            <a:extLst>
              <a:ext uri="{FF2B5EF4-FFF2-40B4-BE49-F238E27FC236}">
                <a16:creationId xmlns:a16="http://schemas.microsoft.com/office/drawing/2014/main" id="{9231E13B-CD8C-48FC-A6DB-E87F08B462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483375" y="3121794"/>
            <a:ext cx="1799279" cy="1097726"/>
          </a:xfrm>
          <a:custGeom>
            <a:avLst/>
            <a:gdLst>
              <a:gd name="connsiteX0" fmla="*/ 474569 w 1799279"/>
              <a:gd name="connsiteY0" fmla="*/ 0 h 1097726"/>
              <a:gd name="connsiteX1" fmla="*/ 1799279 w 1799279"/>
              <a:gd name="connsiteY1" fmla="*/ 0 h 1097726"/>
              <a:gd name="connsiteX2" fmla="*/ 1324798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569" y="0"/>
                </a:moveTo>
                <a:lnTo>
                  <a:pt x="1799279" y="0"/>
                </a:lnTo>
                <a:lnTo>
                  <a:pt x="1324798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3" name="Marcador de posición de imagen 42">
            <a:extLst>
              <a:ext uri="{FF2B5EF4-FFF2-40B4-BE49-F238E27FC236}">
                <a16:creationId xmlns:a16="http://schemas.microsoft.com/office/drawing/2014/main" id="{9A7D62AC-CCFA-44C3-98ED-F750B562B96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" y="3121794"/>
            <a:ext cx="1799279" cy="1097726"/>
          </a:xfrm>
          <a:custGeom>
            <a:avLst/>
            <a:gdLst>
              <a:gd name="connsiteX0" fmla="*/ 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EF1FEE-F11E-4D86-B18A-334DC8379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143D405-92C8-41A3-8CA8-EAB7EE6E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813E559-638A-4105-95C4-0812BAFB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5" name="Título 1">
            <a:extLst>
              <a:ext uri="{FF2B5EF4-FFF2-40B4-BE49-F238E27FC236}">
                <a16:creationId xmlns:a16="http://schemas.microsoft.com/office/drawing/2014/main" id="{0157B5A6-CA34-4D5D-9A70-14D478D55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28" name="Marcador de texto 15">
            <a:extLst>
              <a:ext uri="{FF2B5EF4-FFF2-40B4-BE49-F238E27FC236}">
                <a16:creationId xmlns:a16="http://schemas.microsoft.com/office/drawing/2014/main" id="{C0CAE507-1952-49D5-A01E-F3CEA53FEF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2325820"/>
            <a:ext cx="1799279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29" name="Marcador de texto 18">
            <a:extLst>
              <a:ext uri="{FF2B5EF4-FFF2-40B4-BE49-F238E27FC236}">
                <a16:creationId xmlns:a16="http://schemas.microsoft.com/office/drawing/2014/main" id="{BC2F8ABF-1CD3-4283-BBC9-9536E8C04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9" y="2586626"/>
            <a:ext cx="1798870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67" name="Marcador de texto 15">
            <a:extLst>
              <a:ext uri="{FF2B5EF4-FFF2-40B4-BE49-F238E27FC236}">
                <a16:creationId xmlns:a16="http://schemas.microsoft.com/office/drawing/2014/main" id="{F3625817-ADC5-402C-BF70-E72E180EA94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429000" y="232582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68" name="Marcador de texto 18">
            <a:extLst>
              <a:ext uri="{FF2B5EF4-FFF2-40B4-BE49-F238E27FC236}">
                <a16:creationId xmlns:a16="http://schemas.microsoft.com/office/drawing/2014/main" id="{1CD742BF-928E-4F96-A707-0762F7415A8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429005" y="258662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69" name="Marcador de texto 15">
            <a:extLst>
              <a:ext uri="{FF2B5EF4-FFF2-40B4-BE49-F238E27FC236}">
                <a16:creationId xmlns:a16="http://schemas.microsoft.com/office/drawing/2014/main" id="{F63CF451-68B6-4006-B393-3926AD5577F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95597" y="232582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70" name="Marcador de texto 18">
            <a:extLst>
              <a:ext uri="{FF2B5EF4-FFF2-40B4-BE49-F238E27FC236}">
                <a16:creationId xmlns:a16="http://schemas.microsoft.com/office/drawing/2014/main" id="{0812886F-184C-40A8-A729-8B4B4926879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95602" y="258662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71" name="Marcador de texto 15">
            <a:extLst>
              <a:ext uri="{FF2B5EF4-FFF2-40B4-BE49-F238E27FC236}">
                <a16:creationId xmlns:a16="http://schemas.microsoft.com/office/drawing/2014/main" id="{227745AB-F0A1-4D69-B3E7-1E05EC5A83C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371508" y="232582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72" name="Marcador de texto 18">
            <a:extLst>
              <a:ext uri="{FF2B5EF4-FFF2-40B4-BE49-F238E27FC236}">
                <a16:creationId xmlns:a16="http://schemas.microsoft.com/office/drawing/2014/main" id="{FA1D1660-FDA5-41B8-9EE3-ADA0E15F0C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371513" y="258662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73" name="Marcador de texto 15">
            <a:extLst>
              <a:ext uri="{FF2B5EF4-FFF2-40B4-BE49-F238E27FC236}">
                <a16:creationId xmlns:a16="http://schemas.microsoft.com/office/drawing/2014/main" id="{40B672B5-5EF2-428E-8952-03BB5F47FB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483375" y="450748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74" name="Marcador de texto 18">
            <a:extLst>
              <a:ext uri="{FF2B5EF4-FFF2-40B4-BE49-F238E27FC236}">
                <a16:creationId xmlns:a16="http://schemas.microsoft.com/office/drawing/2014/main" id="{AAB3392A-4B63-483C-B97B-A962BA72959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483380" y="476828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75" name="Marcador de texto 15">
            <a:extLst>
              <a:ext uri="{FF2B5EF4-FFF2-40B4-BE49-F238E27FC236}">
                <a16:creationId xmlns:a16="http://schemas.microsoft.com/office/drawing/2014/main" id="{52F154E0-81D0-4ED7-81F5-F2A41F6EE2E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457493" y="450748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76" name="Marcador de texto 18">
            <a:extLst>
              <a:ext uri="{FF2B5EF4-FFF2-40B4-BE49-F238E27FC236}">
                <a16:creationId xmlns:a16="http://schemas.microsoft.com/office/drawing/2014/main" id="{D57D2666-5AA0-4552-8434-DE134549DA0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457498" y="476828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77" name="Marcador de texto 15">
            <a:extLst>
              <a:ext uri="{FF2B5EF4-FFF2-40B4-BE49-F238E27FC236}">
                <a16:creationId xmlns:a16="http://schemas.microsoft.com/office/drawing/2014/main" id="{7E6E0780-44C2-48C7-99F2-E711D9BFA85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416963" y="4502202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78" name="Marcador de texto 18">
            <a:extLst>
              <a:ext uri="{FF2B5EF4-FFF2-40B4-BE49-F238E27FC236}">
                <a16:creationId xmlns:a16="http://schemas.microsoft.com/office/drawing/2014/main" id="{41A5DBDC-E19D-4B74-863C-D63A78E4938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416968" y="4763008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79" name="Marcador de texto 15">
            <a:extLst>
              <a:ext uri="{FF2B5EF4-FFF2-40B4-BE49-F238E27FC236}">
                <a16:creationId xmlns:a16="http://schemas.microsoft.com/office/drawing/2014/main" id="{EEFB1377-2783-49F1-A131-38F4B63B90C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376433" y="4527297"/>
            <a:ext cx="1799279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80" name="Marcador de texto 18">
            <a:extLst>
              <a:ext uri="{FF2B5EF4-FFF2-40B4-BE49-F238E27FC236}">
                <a16:creationId xmlns:a16="http://schemas.microsoft.com/office/drawing/2014/main" id="{C188F315-95C8-490A-AB31-6B6D7A7A535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376438" y="4788103"/>
            <a:ext cx="1798870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1051908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a de contenido 4 con icon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F87A579D-F737-4350-8205-BCA37BAFE1AB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Marcador de texto 2">
            <a:extLst>
              <a:ext uri="{FF2B5EF4-FFF2-40B4-BE49-F238E27FC236}">
                <a16:creationId xmlns:a16="http://schemas.microsoft.com/office/drawing/2014/main" id="{3135F811-46C6-4574-99D7-6B90FE873BD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21" name="Marcador de contenido 3">
            <a:extLst>
              <a:ext uri="{FF2B5EF4-FFF2-40B4-BE49-F238E27FC236}">
                <a16:creationId xmlns:a16="http://schemas.microsoft.com/office/drawing/2014/main" id="{AB03F056-6BD3-4D1E-B794-6796E05CC4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2" name="Marcador de texto 4">
            <a:extLst>
              <a:ext uri="{FF2B5EF4-FFF2-40B4-BE49-F238E27FC236}">
                <a16:creationId xmlns:a16="http://schemas.microsoft.com/office/drawing/2014/main" id="{DD442E15-02E7-470A-B455-1641DC03E51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23" name="Marcador de contenido 5">
            <a:extLst>
              <a:ext uri="{FF2B5EF4-FFF2-40B4-BE49-F238E27FC236}">
                <a16:creationId xmlns:a16="http://schemas.microsoft.com/office/drawing/2014/main" id="{7AB804A3-DDE8-4F7C-AA96-94BD898660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4" name="Marcador de texto 2">
            <a:extLst>
              <a:ext uri="{FF2B5EF4-FFF2-40B4-BE49-F238E27FC236}">
                <a16:creationId xmlns:a16="http://schemas.microsoft.com/office/drawing/2014/main" id="{41D76E21-775F-4F86-8F17-E8258055D6D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25" name="Marcador de contenido 3">
            <a:extLst>
              <a:ext uri="{FF2B5EF4-FFF2-40B4-BE49-F238E27FC236}">
                <a16:creationId xmlns:a16="http://schemas.microsoft.com/office/drawing/2014/main" id="{290EB005-534F-4E5E-81D4-3795AF32C8F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6" name="Marcador de texto 2">
            <a:extLst>
              <a:ext uri="{FF2B5EF4-FFF2-40B4-BE49-F238E27FC236}">
                <a16:creationId xmlns:a16="http://schemas.microsoft.com/office/drawing/2014/main" id="{4DDA664B-9E00-41E2-903A-87130EEDB2D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27" name="Marcador de contenido 3">
            <a:extLst>
              <a:ext uri="{FF2B5EF4-FFF2-40B4-BE49-F238E27FC236}">
                <a16:creationId xmlns:a16="http://schemas.microsoft.com/office/drawing/2014/main" id="{F38183B6-48F8-4715-8596-BFC77AFE9243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8" name="Marcador de texto 2">
            <a:extLst>
              <a:ext uri="{FF2B5EF4-FFF2-40B4-BE49-F238E27FC236}">
                <a16:creationId xmlns:a16="http://schemas.microsoft.com/office/drawing/2014/main" id="{0C6D44CB-DAE7-40C8-B7B5-3AC0F92E224A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30" name="Marcador de texto 2">
            <a:extLst>
              <a:ext uri="{FF2B5EF4-FFF2-40B4-BE49-F238E27FC236}">
                <a16:creationId xmlns:a16="http://schemas.microsoft.com/office/drawing/2014/main" id="{D388CB94-B0AB-4513-9265-432FA36890D7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35" name="Marcador de texto 2">
            <a:extLst>
              <a:ext uri="{FF2B5EF4-FFF2-40B4-BE49-F238E27FC236}">
                <a16:creationId xmlns:a16="http://schemas.microsoft.com/office/drawing/2014/main" id="{82DB4D40-3550-49E6-AF64-41E7E499F45D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36" name="Marcador de texto 2">
            <a:extLst>
              <a:ext uri="{FF2B5EF4-FFF2-40B4-BE49-F238E27FC236}">
                <a16:creationId xmlns:a16="http://schemas.microsoft.com/office/drawing/2014/main" id="{F6056747-20EC-4D2B-8AD5-79902BC51847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3568700" y="4464453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EDITAR</a:t>
            </a:r>
          </a:p>
        </p:txBody>
      </p:sp>
    </p:spTree>
    <p:extLst>
      <p:ext uri="{BB962C8B-B14F-4D97-AF65-F5344CB8AC3E}">
        <p14:creationId xmlns:p14="http://schemas.microsoft.com/office/powerpoint/2010/main" val="141809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orma libre: Forma 27">
            <a:extLst>
              <a:ext uri="{FF2B5EF4-FFF2-40B4-BE49-F238E27FC236}">
                <a16:creationId xmlns:a16="http://schemas.microsoft.com/office/drawing/2014/main" id="{4A9869E4-27A3-4A22-92EA-ECD5099EC492}"/>
              </a:ext>
            </a:extLst>
          </p:cNvPr>
          <p:cNvSpPr/>
          <p:nvPr userDrawn="1"/>
        </p:nvSpPr>
        <p:spPr>
          <a:xfrm>
            <a:off x="6016886" y="0"/>
            <a:ext cx="6175114" cy="6858000"/>
          </a:xfrm>
          <a:custGeom>
            <a:avLst/>
            <a:gdLst>
              <a:gd name="connsiteX0" fmla="*/ 1341004 w 6175114"/>
              <a:gd name="connsiteY0" fmla="*/ 0 h 6858000"/>
              <a:gd name="connsiteX1" fmla="*/ 6175114 w 6175114"/>
              <a:gd name="connsiteY1" fmla="*/ 0 h 6858000"/>
              <a:gd name="connsiteX2" fmla="*/ 6175114 w 6175114"/>
              <a:gd name="connsiteY2" fmla="*/ 1753853 h 6858000"/>
              <a:gd name="connsiteX3" fmla="*/ 5820369 w 6175114"/>
              <a:gd name="connsiteY3" fmla="*/ 2196189 h 6858000"/>
              <a:gd name="connsiteX4" fmla="*/ 3753019 w 6175114"/>
              <a:gd name="connsiteY4" fmla="*/ 1432910 h 6858000"/>
              <a:gd name="connsiteX5" fmla="*/ 2496678 w 6175114"/>
              <a:gd name="connsiteY5" fmla="*/ 2275742 h 6858000"/>
              <a:gd name="connsiteX6" fmla="*/ 4071059 w 6175114"/>
              <a:gd name="connsiteY6" fmla="*/ 3452528 h 6858000"/>
              <a:gd name="connsiteX7" fmla="*/ 5359131 w 6175114"/>
              <a:gd name="connsiteY7" fmla="*/ 3977321 h 6858000"/>
              <a:gd name="connsiteX8" fmla="*/ 6026758 w 6175114"/>
              <a:gd name="connsiteY8" fmla="*/ 4302039 h 6858000"/>
              <a:gd name="connsiteX9" fmla="*/ 6175114 w 6175114"/>
              <a:gd name="connsiteY9" fmla="*/ 4397461 h 6858000"/>
              <a:gd name="connsiteX10" fmla="*/ 6175114 w 6175114"/>
              <a:gd name="connsiteY10" fmla="*/ 6858000 h 6858000"/>
              <a:gd name="connsiteX11" fmla="*/ 4869473 w 6175114"/>
              <a:gd name="connsiteY11" fmla="*/ 6858000 h 6858000"/>
              <a:gd name="connsiteX12" fmla="*/ 4856472 w 6175114"/>
              <a:gd name="connsiteY12" fmla="*/ 6790487 h 6858000"/>
              <a:gd name="connsiteX13" fmla="*/ 3419067 w 6175114"/>
              <a:gd name="connsiteY13" fmla="*/ 5837920 h 6858000"/>
              <a:gd name="connsiteX14" fmla="*/ 2099173 w 6175114"/>
              <a:gd name="connsiteY14" fmla="*/ 5265482 h 6858000"/>
              <a:gd name="connsiteX15" fmla="*/ 0 w 6175114"/>
              <a:gd name="connsiteY15" fmla="*/ 2434764 h 6858000"/>
              <a:gd name="connsiteX16" fmla="*/ 1315163 w 6175114"/>
              <a:gd name="connsiteY16" fmla="*/ 16279 h 6858000"/>
              <a:gd name="connsiteX17" fmla="*/ 1341004 w 6175114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175114" h="6858000">
                <a:moveTo>
                  <a:pt x="1341004" y="0"/>
                </a:moveTo>
                <a:lnTo>
                  <a:pt x="6175114" y="0"/>
                </a:lnTo>
                <a:lnTo>
                  <a:pt x="6175114" y="1753853"/>
                </a:lnTo>
                <a:lnTo>
                  <a:pt x="5820369" y="2196189"/>
                </a:lnTo>
                <a:cubicBezTo>
                  <a:pt x="5120645" y="1703218"/>
                  <a:pt x="4405009" y="1432910"/>
                  <a:pt x="3753019" y="1432910"/>
                </a:cubicBezTo>
                <a:cubicBezTo>
                  <a:pt x="2989739" y="1432910"/>
                  <a:pt x="2496678" y="1735039"/>
                  <a:pt x="2496678" y="2275742"/>
                </a:cubicBezTo>
                <a:cubicBezTo>
                  <a:pt x="2496678" y="2880092"/>
                  <a:pt x="3148671" y="3086756"/>
                  <a:pt x="4071059" y="3452528"/>
                </a:cubicBezTo>
                <a:lnTo>
                  <a:pt x="5359131" y="3977321"/>
                </a:lnTo>
                <a:cubicBezTo>
                  <a:pt x="5600645" y="4072737"/>
                  <a:pt x="5823711" y="4180452"/>
                  <a:pt x="6026758" y="4302039"/>
                </a:cubicBezTo>
                <a:lnTo>
                  <a:pt x="6175114" y="4397461"/>
                </a:lnTo>
                <a:lnTo>
                  <a:pt x="6175114" y="6858000"/>
                </a:lnTo>
                <a:lnTo>
                  <a:pt x="4869473" y="6858000"/>
                </a:lnTo>
                <a:lnTo>
                  <a:pt x="4856472" y="6790487"/>
                </a:lnTo>
                <a:cubicBezTo>
                  <a:pt x="4737539" y="6344090"/>
                  <a:pt x="4212235" y="6157971"/>
                  <a:pt x="3419067" y="5837920"/>
                </a:cubicBezTo>
                <a:lnTo>
                  <a:pt x="2099173" y="5265482"/>
                </a:lnTo>
                <a:cubicBezTo>
                  <a:pt x="1001854" y="4836066"/>
                  <a:pt x="0" y="3929589"/>
                  <a:pt x="0" y="2434764"/>
                </a:cubicBezTo>
                <a:cubicBezTo>
                  <a:pt x="0" y="1459726"/>
                  <a:pt x="493110" y="590353"/>
                  <a:pt x="1315163" y="16279"/>
                </a:cubicBezTo>
                <a:lnTo>
                  <a:pt x="1341004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s-ES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83917A6-AC6D-490C-947C-C8BDB0A54B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456" y="3257550"/>
            <a:ext cx="4203247" cy="743744"/>
          </a:xfrm>
        </p:spPr>
        <p:txBody>
          <a:bodyPr lIns="0" rtlCol="0" anchor="t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editar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456" y="4238625"/>
            <a:ext cx="4203247" cy="1800225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9FF96520-E4CE-4EAD-8ABF-1D2297D6B3AA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6BF3408D-E369-4A9E-ABF8-0D643DDD2F9A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3048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7814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 con la imagen 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posición de imagen 16">
            <a:extLst>
              <a:ext uri="{FF2B5EF4-FFF2-40B4-BE49-F238E27FC236}">
                <a16:creationId xmlns:a16="http://schemas.microsoft.com/office/drawing/2014/main" id="{0E65E2A4-B306-4415-9D4B-9E9F98B043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08046" cy="6858000"/>
          </a:xfrm>
          <a:custGeom>
            <a:avLst/>
            <a:gdLst>
              <a:gd name="connsiteX0" fmla="*/ 0 w 6508046"/>
              <a:gd name="connsiteY0" fmla="*/ 0 h 6858000"/>
              <a:gd name="connsiteX1" fmla="*/ 364331 w 6508046"/>
              <a:gd name="connsiteY1" fmla="*/ 0 h 6858000"/>
              <a:gd name="connsiteX2" fmla="*/ 1163270 w 6508046"/>
              <a:gd name="connsiteY2" fmla="*/ 2195274 h 6858000"/>
              <a:gd name="connsiteX3" fmla="*/ 1708696 w 6508046"/>
              <a:gd name="connsiteY3" fmla="*/ 4033986 h 6858000"/>
              <a:gd name="connsiteX4" fmla="*/ 1771025 w 6508046"/>
              <a:gd name="connsiteY4" fmla="*/ 4033986 h 6858000"/>
              <a:gd name="connsiteX5" fmla="*/ 2316450 w 6508046"/>
              <a:gd name="connsiteY5" fmla="*/ 2195274 h 6858000"/>
              <a:gd name="connsiteX6" fmla="*/ 3084403 w 6508046"/>
              <a:gd name="connsiteY6" fmla="*/ 0 h 6858000"/>
              <a:gd name="connsiteX7" fmla="*/ 6508046 w 6508046"/>
              <a:gd name="connsiteY7" fmla="*/ 0 h 6858000"/>
              <a:gd name="connsiteX8" fmla="*/ 6508046 w 6508046"/>
              <a:gd name="connsiteY8" fmla="*/ 6858000 h 6858000"/>
              <a:gd name="connsiteX9" fmla="*/ 4310896 w 6508046"/>
              <a:gd name="connsiteY9" fmla="*/ 6858000 h 6858000"/>
              <a:gd name="connsiteX10" fmla="*/ 4310896 w 6508046"/>
              <a:gd name="connsiteY10" fmla="*/ 4407962 h 6858000"/>
              <a:gd name="connsiteX11" fmla="*/ 4638169 w 6508046"/>
              <a:gd name="connsiteY11" fmla="*/ 683746 h 6858000"/>
              <a:gd name="connsiteX12" fmla="*/ 4575840 w 6508046"/>
              <a:gd name="connsiteY12" fmla="*/ 683746 h 6858000"/>
              <a:gd name="connsiteX13" fmla="*/ 3734395 w 6508046"/>
              <a:gd name="connsiteY13" fmla="*/ 3332738 h 6858000"/>
              <a:gd name="connsiteX14" fmla="*/ 2441823 w 6508046"/>
              <a:gd name="connsiteY14" fmla="*/ 6858000 h 6858000"/>
              <a:gd name="connsiteX15" fmla="*/ 914221 w 6508046"/>
              <a:gd name="connsiteY15" fmla="*/ 6858000 h 6858000"/>
              <a:gd name="connsiteX16" fmla="*/ 0 w 6508046"/>
              <a:gd name="connsiteY16" fmla="*/ 43361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08046" h="6858000">
                <a:moveTo>
                  <a:pt x="0" y="0"/>
                </a:moveTo>
                <a:lnTo>
                  <a:pt x="364331" y="0"/>
                </a:lnTo>
                <a:lnTo>
                  <a:pt x="1163270" y="2195274"/>
                </a:lnTo>
                <a:cubicBezTo>
                  <a:pt x="1350258" y="2787402"/>
                  <a:pt x="1521708" y="3395157"/>
                  <a:pt x="1708696" y="4033986"/>
                </a:cubicBezTo>
                <a:lnTo>
                  <a:pt x="1771025" y="4033986"/>
                </a:lnTo>
                <a:cubicBezTo>
                  <a:pt x="1958013" y="3395067"/>
                  <a:pt x="2113925" y="2787313"/>
                  <a:pt x="2316450" y="2195274"/>
                </a:cubicBezTo>
                <a:lnTo>
                  <a:pt x="3084403" y="0"/>
                </a:lnTo>
                <a:lnTo>
                  <a:pt x="6508046" y="0"/>
                </a:lnTo>
                <a:lnTo>
                  <a:pt x="6508046" y="6858000"/>
                </a:lnTo>
                <a:lnTo>
                  <a:pt x="4310896" y="6858000"/>
                </a:lnTo>
                <a:lnTo>
                  <a:pt x="4310896" y="4407962"/>
                </a:lnTo>
                <a:cubicBezTo>
                  <a:pt x="4310896" y="3410694"/>
                  <a:pt x="4513511" y="1681014"/>
                  <a:pt x="4638169" y="683746"/>
                </a:cubicBezTo>
                <a:lnTo>
                  <a:pt x="4575840" y="683746"/>
                </a:lnTo>
                <a:lnTo>
                  <a:pt x="3734395" y="3332738"/>
                </a:lnTo>
                <a:lnTo>
                  <a:pt x="2441823" y="6858000"/>
                </a:lnTo>
                <a:lnTo>
                  <a:pt x="914221" y="6858000"/>
                </a:lnTo>
                <a:lnTo>
                  <a:pt x="0" y="4336167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0771" y="4136571"/>
            <a:ext cx="3907972" cy="1883230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43743" cy="365125"/>
          </a:xfrm>
        </p:spPr>
        <p:txBody>
          <a:bodyPr rtlCol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32514" y="6356350"/>
            <a:ext cx="2175532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7CA22921-D059-426E-8623-0C4322D58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60771" y="3363686"/>
            <a:ext cx="3907972" cy="555171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editar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178A5C12-53C3-4CC4-AA3B-D3292948C778}"/>
              </a:ext>
            </a:extLst>
          </p:cNvPr>
          <p:cNvCxnSpPr>
            <a:cxnSpLocks/>
          </p:cNvCxnSpPr>
          <p:nvPr userDrawn="1"/>
        </p:nvCxnSpPr>
        <p:spPr>
          <a:xfrm>
            <a:off x="7271657" y="0"/>
            <a:ext cx="0" cy="3124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3629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Marcador de posición de imagen 45">
            <a:extLst>
              <a:ext uri="{FF2B5EF4-FFF2-40B4-BE49-F238E27FC236}">
                <a16:creationId xmlns:a16="http://schemas.microsoft.com/office/drawing/2014/main" id="{D230F83A-5E75-4047-ADC0-05151570D70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426578" y="0"/>
            <a:ext cx="5765422" cy="6858000"/>
          </a:xfrm>
          <a:custGeom>
            <a:avLst/>
            <a:gdLst>
              <a:gd name="connsiteX0" fmla="*/ 4105955 w 5765422"/>
              <a:gd name="connsiteY0" fmla="*/ 0 h 6858000"/>
              <a:gd name="connsiteX1" fmla="*/ 5765422 w 5765422"/>
              <a:gd name="connsiteY1" fmla="*/ 0 h 6858000"/>
              <a:gd name="connsiteX2" fmla="*/ 5765422 w 5765422"/>
              <a:gd name="connsiteY2" fmla="*/ 6858000 h 6858000"/>
              <a:gd name="connsiteX3" fmla="*/ 0 w 576542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5422" h="6858000">
                <a:moveTo>
                  <a:pt x="4105955" y="0"/>
                </a:moveTo>
                <a:lnTo>
                  <a:pt x="5765422" y="0"/>
                </a:lnTo>
                <a:lnTo>
                  <a:pt x="576542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0" name="Marcador de posición de imagen 29">
            <a:extLst>
              <a:ext uri="{FF2B5EF4-FFF2-40B4-BE49-F238E27FC236}">
                <a16:creationId xmlns:a16="http://schemas.microsoft.com/office/drawing/2014/main" id="{96FD6FB9-CD68-47AB-A03D-06B72104AF1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-11657" y="-16298"/>
            <a:ext cx="5555640" cy="6874299"/>
          </a:xfrm>
          <a:custGeom>
            <a:avLst/>
            <a:gdLst>
              <a:gd name="connsiteX0" fmla="*/ 0 w 5555640"/>
              <a:gd name="connsiteY0" fmla="*/ 0 h 6874299"/>
              <a:gd name="connsiteX1" fmla="*/ 5555640 w 5555640"/>
              <a:gd name="connsiteY1" fmla="*/ 8960 h 6874299"/>
              <a:gd name="connsiteX2" fmla="*/ 1445237 w 5555640"/>
              <a:gd name="connsiteY2" fmla="*/ 6874299 h 6874299"/>
              <a:gd name="connsiteX3" fmla="*/ 0 w 5555640"/>
              <a:gd name="connsiteY3" fmla="*/ 6874299 h 687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5640" h="6874299">
                <a:moveTo>
                  <a:pt x="0" y="0"/>
                </a:moveTo>
                <a:lnTo>
                  <a:pt x="5555640" y="8960"/>
                </a:lnTo>
                <a:lnTo>
                  <a:pt x="1445237" y="6874299"/>
                </a:lnTo>
                <a:lnTo>
                  <a:pt x="0" y="6874299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7" name="Marcador de tex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61307" y="4277953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21" name="Marcador de texto 18">
            <a:extLst>
              <a:ext uri="{FF2B5EF4-FFF2-40B4-BE49-F238E27FC236}">
                <a16:creationId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56823" y="4752561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5" name="Marcador de texto 18">
            <a:extLst>
              <a:ext uri="{FF2B5EF4-FFF2-40B4-BE49-F238E27FC236}">
                <a16:creationId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69713" y="5217644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47" name="Marcador de texto 18">
            <a:extLst>
              <a:ext uri="{FF2B5EF4-FFF2-40B4-BE49-F238E27FC236}">
                <a16:creationId xmlns:a16="http://schemas.microsoft.com/office/drawing/2014/main" id="{AD14F11B-0FDD-41EF-8278-550F37093B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80046" y="5673201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9EB2270B-D707-4103-98F1-E697CEBA7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8571" y="3363686"/>
            <a:ext cx="3907972" cy="555171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Hacer clic para editar</a:t>
            </a:r>
          </a:p>
        </p:txBody>
      </p:sp>
    </p:spTree>
    <p:extLst>
      <p:ext uri="{BB962C8B-B14F-4D97-AF65-F5344CB8AC3E}">
        <p14:creationId xmlns:p14="http://schemas.microsoft.com/office/powerpoint/2010/main" val="1124205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491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 con la imagen 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3583479E-F517-4F8A-9382-5B73D75104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16886" y="0"/>
            <a:ext cx="6175114" cy="6858000"/>
          </a:xfrm>
          <a:custGeom>
            <a:avLst/>
            <a:gdLst>
              <a:gd name="connsiteX0" fmla="*/ 1341004 w 6175114"/>
              <a:gd name="connsiteY0" fmla="*/ 0 h 6858000"/>
              <a:gd name="connsiteX1" fmla="*/ 6175114 w 6175114"/>
              <a:gd name="connsiteY1" fmla="*/ 0 h 6858000"/>
              <a:gd name="connsiteX2" fmla="*/ 6175114 w 6175114"/>
              <a:gd name="connsiteY2" fmla="*/ 1753853 h 6858000"/>
              <a:gd name="connsiteX3" fmla="*/ 5820369 w 6175114"/>
              <a:gd name="connsiteY3" fmla="*/ 2196189 h 6858000"/>
              <a:gd name="connsiteX4" fmla="*/ 3753019 w 6175114"/>
              <a:gd name="connsiteY4" fmla="*/ 1432910 h 6858000"/>
              <a:gd name="connsiteX5" fmla="*/ 2496678 w 6175114"/>
              <a:gd name="connsiteY5" fmla="*/ 2275742 h 6858000"/>
              <a:gd name="connsiteX6" fmla="*/ 4071059 w 6175114"/>
              <a:gd name="connsiteY6" fmla="*/ 3452528 h 6858000"/>
              <a:gd name="connsiteX7" fmla="*/ 5359131 w 6175114"/>
              <a:gd name="connsiteY7" fmla="*/ 3977321 h 6858000"/>
              <a:gd name="connsiteX8" fmla="*/ 6026758 w 6175114"/>
              <a:gd name="connsiteY8" fmla="*/ 4302039 h 6858000"/>
              <a:gd name="connsiteX9" fmla="*/ 6175114 w 6175114"/>
              <a:gd name="connsiteY9" fmla="*/ 4397461 h 6858000"/>
              <a:gd name="connsiteX10" fmla="*/ 6175114 w 6175114"/>
              <a:gd name="connsiteY10" fmla="*/ 6858000 h 6858000"/>
              <a:gd name="connsiteX11" fmla="*/ 4869473 w 6175114"/>
              <a:gd name="connsiteY11" fmla="*/ 6858000 h 6858000"/>
              <a:gd name="connsiteX12" fmla="*/ 4856472 w 6175114"/>
              <a:gd name="connsiteY12" fmla="*/ 6790487 h 6858000"/>
              <a:gd name="connsiteX13" fmla="*/ 3419067 w 6175114"/>
              <a:gd name="connsiteY13" fmla="*/ 5837920 h 6858000"/>
              <a:gd name="connsiteX14" fmla="*/ 2099173 w 6175114"/>
              <a:gd name="connsiteY14" fmla="*/ 5265482 h 6858000"/>
              <a:gd name="connsiteX15" fmla="*/ 0 w 6175114"/>
              <a:gd name="connsiteY15" fmla="*/ 2434764 h 6858000"/>
              <a:gd name="connsiteX16" fmla="*/ 1315163 w 6175114"/>
              <a:gd name="connsiteY16" fmla="*/ 162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175114" h="6858000">
                <a:moveTo>
                  <a:pt x="1341004" y="0"/>
                </a:moveTo>
                <a:lnTo>
                  <a:pt x="6175114" y="0"/>
                </a:lnTo>
                <a:lnTo>
                  <a:pt x="6175114" y="1753853"/>
                </a:lnTo>
                <a:lnTo>
                  <a:pt x="5820369" y="2196189"/>
                </a:lnTo>
                <a:cubicBezTo>
                  <a:pt x="5120645" y="1703218"/>
                  <a:pt x="4405009" y="1432910"/>
                  <a:pt x="3753019" y="1432910"/>
                </a:cubicBezTo>
                <a:cubicBezTo>
                  <a:pt x="2989739" y="1432910"/>
                  <a:pt x="2496678" y="1735039"/>
                  <a:pt x="2496678" y="2275742"/>
                </a:cubicBezTo>
                <a:cubicBezTo>
                  <a:pt x="2496678" y="2880092"/>
                  <a:pt x="3148671" y="3086756"/>
                  <a:pt x="4071059" y="3452528"/>
                </a:cubicBezTo>
                <a:lnTo>
                  <a:pt x="5359131" y="3977321"/>
                </a:lnTo>
                <a:cubicBezTo>
                  <a:pt x="5600645" y="4072737"/>
                  <a:pt x="5823711" y="4180452"/>
                  <a:pt x="6026758" y="4302039"/>
                </a:cubicBezTo>
                <a:lnTo>
                  <a:pt x="6175114" y="4397461"/>
                </a:lnTo>
                <a:lnTo>
                  <a:pt x="6175114" y="6858000"/>
                </a:lnTo>
                <a:lnTo>
                  <a:pt x="4869473" y="6858000"/>
                </a:lnTo>
                <a:lnTo>
                  <a:pt x="4856472" y="6790487"/>
                </a:lnTo>
                <a:cubicBezTo>
                  <a:pt x="4737539" y="6344090"/>
                  <a:pt x="4212235" y="6157971"/>
                  <a:pt x="3419067" y="5837920"/>
                </a:cubicBezTo>
                <a:lnTo>
                  <a:pt x="2099173" y="5265482"/>
                </a:lnTo>
                <a:cubicBezTo>
                  <a:pt x="1001854" y="4836066"/>
                  <a:pt x="0" y="3929589"/>
                  <a:pt x="0" y="2434764"/>
                </a:cubicBezTo>
                <a:cubicBezTo>
                  <a:pt x="0" y="1459726"/>
                  <a:pt x="493110" y="590353"/>
                  <a:pt x="1315163" y="16279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83917A6-AC6D-490C-947C-C8BDB0A54B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456" y="3257550"/>
            <a:ext cx="4203247" cy="743744"/>
          </a:xfrm>
        </p:spPr>
        <p:txBody>
          <a:bodyPr lIns="0" rtlCol="0" anchor="t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editar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456" y="4238625"/>
            <a:ext cx="4203247" cy="1800225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9FF96520-E4CE-4EAD-8ABF-1D2297D6B3AA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6BF3408D-E369-4A9E-ABF8-0D643DDD2F9A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3048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7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i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4186" y="2903538"/>
            <a:ext cx="3104198" cy="345475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7" name="Marcador de tex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4141" y="3249013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31" name="Marcador de texto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41894" y="2903538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s-ES" noProof="0"/>
              <a:t>Haga clic para agregar un subtítulo</a:t>
            </a:r>
          </a:p>
        </p:txBody>
      </p:sp>
      <p:sp>
        <p:nvSpPr>
          <p:cNvPr id="32" name="Marcador de texto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42223" y="3249013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33" name="Marcador de texto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9601" y="2903538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34" name="Marcador de texto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50305" y="3249013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2" name="Marcador de texto 15">
            <a:extLst>
              <a:ext uri="{FF2B5EF4-FFF2-40B4-BE49-F238E27FC236}">
                <a16:creationId xmlns:a16="http://schemas.microsoft.com/office/drawing/2014/main" id="{6CB12E29-CEAA-4595-B65C-5BE0B527CD4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33811" y="4551950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3" name="Marcador de texto 18">
            <a:extLst>
              <a:ext uri="{FF2B5EF4-FFF2-40B4-BE49-F238E27FC236}">
                <a16:creationId xmlns:a16="http://schemas.microsoft.com/office/drawing/2014/main" id="{9A5A9E4A-8FA1-4B1A-86F3-162A0ED25FF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33766" y="4897425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14" name="Marcador de texto 15">
            <a:extLst>
              <a:ext uri="{FF2B5EF4-FFF2-40B4-BE49-F238E27FC236}">
                <a16:creationId xmlns:a16="http://schemas.microsoft.com/office/drawing/2014/main" id="{1656AF90-4012-4B9E-81A7-2796EE40AE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41519" y="4551950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s-ES" noProof="0"/>
              <a:t>Haga clic para agregar un subtítulo</a:t>
            </a:r>
          </a:p>
        </p:txBody>
      </p:sp>
      <p:sp>
        <p:nvSpPr>
          <p:cNvPr id="16" name="Marcador de texto 18">
            <a:extLst>
              <a:ext uri="{FF2B5EF4-FFF2-40B4-BE49-F238E27FC236}">
                <a16:creationId xmlns:a16="http://schemas.microsoft.com/office/drawing/2014/main" id="{E34BCA93-D058-4D61-BAE5-2671E157237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41848" y="4897425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18" name="Marcador de texto 15">
            <a:extLst>
              <a:ext uri="{FF2B5EF4-FFF2-40B4-BE49-F238E27FC236}">
                <a16:creationId xmlns:a16="http://schemas.microsoft.com/office/drawing/2014/main" id="{0BE8C5BE-9959-40C7-83C2-546EBFBC141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49226" y="4551950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5FC20880-2D17-4854-A424-DED10A8A8D3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49930" y="4897425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F87A579D-F737-4350-8205-BCA37BAFE1AB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003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a de contenid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0921" y="2145859"/>
            <a:ext cx="5042568" cy="345473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7" name="Marcador de tex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50922" y="2491335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4142" y="419184"/>
            <a:ext cx="2362200" cy="1110286"/>
          </a:xfrm>
        </p:spPr>
        <p:txBody>
          <a:bodyPr lIns="0" rtlCol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Hacer clic para editar el título principal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5">
            <a:extLst>
              <a:ext uri="{FF2B5EF4-FFF2-40B4-BE49-F238E27FC236}">
                <a16:creationId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50921" y="3198051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1" name="Marcador de texto 18">
            <a:extLst>
              <a:ext uri="{FF2B5EF4-FFF2-40B4-BE49-F238E27FC236}">
                <a16:creationId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922" y="3543527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4" name="Marcador de texto 15">
            <a:extLst>
              <a:ext uri="{FF2B5EF4-FFF2-40B4-BE49-F238E27FC236}">
                <a16:creationId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50921" y="5302434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5" name="Marcador de texto 18">
            <a:extLst>
              <a:ext uri="{FF2B5EF4-FFF2-40B4-BE49-F238E27FC236}">
                <a16:creationId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50922" y="5647910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8" name="Marcador de texto 15">
            <a:extLst>
              <a:ext uri="{FF2B5EF4-FFF2-40B4-BE49-F238E27FC236}">
                <a16:creationId xmlns:a16="http://schemas.microsoft.com/office/drawing/2014/main" id="{AE158F00-CB9F-4C14-B6F0-47E4F701912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50921" y="4250243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9" name="Marcador de texto 18">
            <a:extLst>
              <a:ext uri="{FF2B5EF4-FFF2-40B4-BE49-F238E27FC236}">
                <a16:creationId xmlns:a16="http://schemas.microsoft.com/office/drawing/2014/main" id="{07878182-5985-41C8-B69F-9DB9EC1313F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50922" y="4595719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F8873A5-9160-4B79-B9CB-CBE583030B0E}"/>
              </a:ext>
            </a:extLst>
          </p:cNvPr>
          <p:cNvCxnSpPr>
            <a:cxnSpLocks/>
          </p:cNvCxnSpPr>
          <p:nvPr userDrawn="1"/>
        </p:nvCxnSpPr>
        <p:spPr>
          <a:xfrm>
            <a:off x="3766456" y="-16561"/>
            <a:ext cx="0" cy="687456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E4D9D5EA-266D-4541-BA3F-22BC31AAB6AA}"/>
              </a:ext>
            </a:extLst>
          </p:cNvPr>
          <p:cNvCxnSpPr/>
          <p:nvPr userDrawn="1"/>
        </p:nvCxnSpPr>
        <p:spPr>
          <a:xfrm>
            <a:off x="-1" y="1676400"/>
            <a:ext cx="1219199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880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imagen y 3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Marcador de posición de imagen 30">
            <a:extLst>
              <a:ext uri="{FF2B5EF4-FFF2-40B4-BE49-F238E27FC236}">
                <a16:creationId xmlns:a16="http://schemas.microsoft.com/office/drawing/2014/main" id="{A2B5F8DD-B338-48F8-9DF4-E1A31DFCB5B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" y="0"/>
            <a:ext cx="6694955" cy="6858000"/>
          </a:xfrm>
          <a:custGeom>
            <a:avLst/>
            <a:gdLst>
              <a:gd name="connsiteX0" fmla="*/ 0 w 6694955"/>
              <a:gd name="connsiteY0" fmla="*/ 0 h 6858000"/>
              <a:gd name="connsiteX1" fmla="*/ 6694955 w 6694955"/>
              <a:gd name="connsiteY1" fmla="*/ 0 h 6858000"/>
              <a:gd name="connsiteX2" fmla="*/ 2589160 w 6694955"/>
              <a:gd name="connsiteY2" fmla="*/ 6857732 h 6858000"/>
              <a:gd name="connsiteX3" fmla="*/ 0 w 669495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4955" h="6858000">
                <a:moveTo>
                  <a:pt x="0" y="0"/>
                </a:moveTo>
                <a:lnTo>
                  <a:pt x="6694955" y="0"/>
                </a:lnTo>
                <a:lnTo>
                  <a:pt x="2589160" y="6857732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5" name="Marcador de texto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44768" y="2069658"/>
            <a:ext cx="5042568" cy="345476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7" name="Marcador de tex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44768" y="241513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1633" y="690928"/>
            <a:ext cx="4501910" cy="732282"/>
          </a:xfrm>
        </p:spPr>
        <p:txBody>
          <a:bodyPr lIns="0" rtlCol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Hacer clic para editar el título principal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5">
            <a:extLst>
              <a:ext uri="{FF2B5EF4-FFF2-40B4-BE49-F238E27FC236}">
                <a16:creationId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00006" y="3587638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1" name="Marcador de texto 18">
            <a:extLst>
              <a:ext uri="{FF2B5EF4-FFF2-40B4-BE49-F238E27FC236}">
                <a16:creationId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00007" y="393311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4" name="Marcador de texto 15">
            <a:extLst>
              <a:ext uri="{FF2B5EF4-FFF2-40B4-BE49-F238E27FC236}">
                <a16:creationId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98264" y="5105618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5" name="Marcador de texto 18">
            <a:extLst>
              <a:ext uri="{FF2B5EF4-FFF2-40B4-BE49-F238E27FC236}">
                <a16:creationId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98264" y="545109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</p:spTree>
    <p:extLst>
      <p:ext uri="{BB962C8B-B14F-4D97-AF65-F5344CB8AC3E}">
        <p14:creationId xmlns:p14="http://schemas.microsoft.com/office/powerpoint/2010/main" val="2642735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 con la imagen 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arcador de posición de imagen 39">
            <a:extLst>
              <a:ext uri="{FF2B5EF4-FFF2-40B4-BE49-F238E27FC236}">
                <a16:creationId xmlns:a16="http://schemas.microsoft.com/office/drawing/2014/main" id="{F5EB3F05-D570-4C10-88F4-F6BC15CF1F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-12700"/>
            <a:ext cx="7080595" cy="6870700"/>
          </a:xfrm>
          <a:custGeom>
            <a:avLst/>
            <a:gdLst>
              <a:gd name="connsiteX0" fmla="*/ 0 w 7080595"/>
              <a:gd name="connsiteY0" fmla="*/ 0 h 6870700"/>
              <a:gd name="connsiteX1" fmla="*/ 7080595 w 7080595"/>
              <a:gd name="connsiteY1" fmla="*/ 0 h 6870700"/>
              <a:gd name="connsiteX2" fmla="*/ 7080595 w 7080595"/>
              <a:gd name="connsiteY2" fmla="*/ 1883211 h 6870700"/>
              <a:gd name="connsiteX3" fmla="*/ 4515477 w 7080595"/>
              <a:gd name="connsiteY3" fmla="*/ 1883211 h 6870700"/>
              <a:gd name="connsiteX4" fmla="*/ 4515477 w 7080595"/>
              <a:gd name="connsiteY4" fmla="*/ 6870700 h 6870700"/>
              <a:gd name="connsiteX5" fmla="*/ 2269215 w 7080595"/>
              <a:gd name="connsiteY5" fmla="*/ 6870700 h 6870700"/>
              <a:gd name="connsiteX6" fmla="*/ 2269215 w 7080595"/>
              <a:gd name="connsiteY6" fmla="*/ 1883211 h 6870700"/>
              <a:gd name="connsiteX7" fmla="*/ 0 w 7080595"/>
              <a:gd name="connsiteY7" fmla="*/ 1883211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80595" h="6870700">
                <a:moveTo>
                  <a:pt x="0" y="0"/>
                </a:moveTo>
                <a:lnTo>
                  <a:pt x="7080595" y="0"/>
                </a:lnTo>
                <a:lnTo>
                  <a:pt x="7080595" y="1883211"/>
                </a:lnTo>
                <a:lnTo>
                  <a:pt x="4515477" y="1883211"/>
                </a:lnTo>
                <a:lnTo>
                  <a:pt x="4515477" y="6870700"/>
                </a:lnTo>
                <a:lnTo>
                  <a:pt x="2269215" y="6870700"/>
                </a:lnTo>
                <a:lnTo>
                  <a:pt x="2269215" y="1883211"/>
                </a:lnTo>
                <a:lnTo>
                  <a:pt x="0" y="1883211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FFEA6F9E-1C21-4644-8E2A-AD5673EEAD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43799" y="2318657"/>
            <a:ext cx="4203247" cy="1440996"/>
          </a:xfrm>
        </p:spPr>
        <p:txBody>
          <a:bodyPr lIns="0" rtlCol="0" anchor="b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editar</a:t>
            </a:r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7C1D1C8A-E829-4284-AB95-2DD0C7BAA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799" y="4147457"/>
            <a:ext cx="4203247" cy="1532165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2CC539CF-E024-420D-BFED-5F2212DA8CE3}"/>
              </a:ext>
            </a:extLst>
          </p:cNvPr>
          <p:cNvCxnSpPr>
            <a:cxnSpLocks/>
          </p:cNvCxnSpPr>
          <p:nvPr userDrawn="1"/>
        </p:nvCxnSpPr>
        <p:spPr>
          <a:xfrm>
            <a:off x="-1" y="4376058"/>
            <a:ext cx="705394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097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cera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AA5404BE-7C49-4381-8FC0-95A496CFB4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5" name="Marcador de texto 8">
            <a:extLst>
              <a:ext uri="{FF2B5EF4-FFF2-40B4-BE49-F238E27FC236}">
                <a16:creationId xmlns:a16="http://schemas.microsoft.com/office/drawing/2014/main" id="{9B922914-E333-400C-A083-27A44BE79C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50085" y="4546575"/>
            <a:ext cx="1500624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</a:t>
            </a:r>
          </a:p>
        </p:txBody>
      </p:sp>
      <p:sp>
        <p:nvSpPr>
          <p:cNvPr id="34" name="Marcador de texto 8">
            <a:extLst>
              <a:ext uri="{FF2B5EF4-FFF2-40B4-BE49-F238E27FC236}">
                <a16:creationId xmlns:a16="http://schemas.microsoft.com/office/drawing/2014/main" id="{486A9052-3614-4622-A421-1D20E5B311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77374" y="2750392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E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0F3ADE3E-3D48-4C5D-9FE4-2D7A263158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380" y="903514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S</a:t>
            </a:r>
          </a:p>
        </p:txBody>
      </p:sp>
      <p:sp>
        <p:nvSpPr>
          <p:cNvPr id="33" name="Marcador de texto 8">
            <a:extLst>
              <a:ext uri="{FF2B5EF4-FFF2-40B4-BE49-F238E27FC236}">
                <a16:creationId xmlns:a16="http://schemas.microsoft.com/office/drawing/2014/main" id="{9B49215A-DBBC-4C0F-A6A8-DFB2D54643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77374" y="897072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E8BB770-F6A6-44A3-BCE1-BCCCC1E810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6143" y="5201920"/>
            <a:ext cx="5747657" cy="992505"/>
          </a:xfrm>
        </p:spPr>
        <p:txBody>
          <a:bodyPr rtlCol="0" anchor="ctr">
            <a:normAutofit/>
          </a:bodyPr>
          <a:lstStyle>
            <a:lvl1pPr>
              <a:defRPr sz="4800" cap="all" baseline="0"/>
            </a:lvl1pPr>
          </a:lstStyle>
          <a:p>
            <a:pPr rtl="0"/>
            <a:r>
              <a:rPr lang="es-ES" noProof="0"/>
              <a:t>Hacer clic para editar</a:t>
            </a:r>
          </a:p>
        </p:txBody>
      </p:sp>
      <p:sp>
        <p:nvSpPr>
          <p:cNvPr id="3" name="Gráfico 8">
            <a:extLst>
              <a:ext uri="{FF2B5EF4-FFF2-40B4-BE49-F238E27FC236}">
                <a16:creationId xmlns:a16="http://schemas.microsoft.com/office/drawing/2014/main" id="{A6A04B8C-D941-483E-B669-7436C535C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65384" y="1857932"/>
            <a:ext cx="922101" cy="2445893"/>
          </a:xfrm>
          <a:custGeom>
            <a:avLst/>
            <a:gdLst>
              <a:gd name="connsiteX0" fmla="*/ 922101 w 922101"/>
              <a:gd name="connsiteY0" fmla="*/ 2615575 h 2615575"/>
              <a:gd name="connsiteX1" fmla="*/ 922101 w 922101"/>
              <a:gd name="connsiteY1" fmla="*/ 1134894 h 2615575"/>
              <a:gd name="connsiteX2" fmla="*/ 922101 w 922101"/>
              <a:gd name="connsiteY2" fmla="*/ 0 h 2615575"/>
              <a:gd name="connsiteX3" fmla="*/ 0 w 922101"/>
              <a:gd name="connsiteY3" fmla="*/ 0 h 2615575"/>
              <a:gd name="connsiteX0" fmla="*/ 922101 w 922101"/>
              <a:gd name="connsiteY0" fmla="*/ 2332208 h 2332208"/>
              <a:gd name="connsiteX1" fmla="*/ 922101 w 922101"/>
              <a:gd name="connsiteY1" fmla="*/ 1134894 h 2332208"/>
              <a:gd name="connsiteX2" fmla="*/ 922101 w 922101"/>
              <a:gd name="connsiteY2" fmla="*/ 0 h 2332208"/>
              <a:gd name="connsiteX3" fmla="*/ 0 w 922101"/>
              <a:gd name="connsiteY3" fmla="*/ 0 h 233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101" h="2332208">
                <a:moveTo>
                  <a:pt x="922101" y="2332208"/>
                </a:moveTo>
                <a:lnTo>
                  <a:pt x="922101" y="1134894"/>
                </a:lnTo>
                <a:lnTo>
                  <a:pt x="92210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7" name="Gráfico 8">
            <a:extLst>
              <a:ext uri="{FF2B5EF4-FFF2-40B4-BE49-F238E27FC236}">
                <a16:creationId xmlns:a16="http://schemas.microsoft.com/office/drawing/2014/main" id="{7A6DC6C6-E9EB-405C-A68E-EE8EEBBCA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45311" y="1857400"/>
            <a:ext cx="691575" cy="8866"/>
          </a:xfrm>
          <a:custGeom>
            <a:avLst/>
            <a:gdLst>
              <a:gd name="connsiteX0" fmla="*/ 691576 w 691575"/>
              <a:gd name="connsiteY0" fmla="*/ 0 h 8866"/>
              <a:gd name="connsiteX1" fmla="*/ 0 w 691575"/>
              <a:gd name="connsiteY1" fmla="*/ 0 h 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1575" h="8866">
                <a:moveTo>
                  <a:pt x="691576" y="0"/>
                </a:moveTo>
                <a:lnTo>
                  <a:pt x="0" y="0"/>
                </a:lnTo>
              </a:path>
            </a:pathLst>
          </a:custGeom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4" name="Gráfico 8">
            <a:extLst>
              <a:ext uri="{FF2B5EF4-FFF2-40B4-BE49-F238E27FC236}">
                <a16:creationId xmlns:a16="http://schemas.microsoft.com/office/drawing/2014/main" id="{028B5C16-2909-487D-BE4D-A794F3BA7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65384" y="1857931"/>
            <a:ext cx="922101" cy="2573623"/>
          </a:xfrm>
          <a:custGeom>
            <a:avLst/>
            <a:gdLst>
              <a:gd name="connsiteX0" fmla="*/ 922101 w 922101"/>
              <a:gd name="connsiteY0" fmla="*/ 2615575 h 2615575"/>
              <a:gd name="connsiteX1" fmla="*/ 922101 w 922101"/>
              <a:gd name="connsiteY1" fmla="*/ 1134894 h 2615575"/>
              <a:gd name="connsiteX2" fmla="*/ 922101 w 922101"/>
              <a:gd name="connsiteY2" fmla="*/ 0 h 2615575"/>
              <a:gd name="connsiteX3" fmla="*/ 0 w 922101"/>
              <a:gd name="connsiteY3" fmla="*/ 0 h 2615575"/>
              <a:gd name="connsiteX0" fmla="*/ 922101 w 922101"/>
              <a:gd name="connsiteY0" fmla="*/ 2332208 h 2332208"/>
              <a:gd name="connsiteX1" fmla="*/ 922101 w 922101"/>
              <a:gd name="connsiteY1" fmla="*/ 1134894 h 2332208"/>
              <a:gd name="connsiteX2" fmla="*/ 922101 w 922101"/>
              <a:gd name="connsiteY2" fmla="*/ 0 h 2332208"/>
              <a:gd name="connsiteX3" fmla="*/ 0 w 922101"/>
              <a:gd name="connsiteY3" fmla="*/ 0 h 233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101" h="2332208">
                <a:moveTo>
                  <a:pt x="922101" y="2332208"/>
                </a:moveTo>
                <a:lnTo>
                  <a:pt x="922101" y="1134894"/>
                </a:lnTo>
                <a:lnTo>
                  <a:pt x="92210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754416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0" userDrawn="1">
          <p15:clr>
            <a:srgbClr val="FBAE40"/>
          </p15:clr>
        </p15:guide>
        <p15:guide id="2" orient="horz" pos="1584" userDrawn="1">
          <p15:clr>
            <a:srgbClr val="FBAE40"/>
          </p15:clr>
        </p15:guide>
        <p15:guide id="3" orient="horz" pos="271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, iconos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34142" y="3971432"/>
            <a:ext cx="2941600" cy="360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10" name="Marcador de texto 10">
            <a:extLst>
              <a:ext uri="{FF2B5EF4-FFF2-40B4-BE49-F238E27FC236}">
                <a16:creationId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34142" y="4605832"/>
            <a:ext cx="2941600" cy="1141882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18" name="Marcador de posición de imagen 15">
            <a:extLst>
              <a:ext uri="{FF2B5EF4-FFF2-40B4-BE49-F238E27FC236}">
                <a16:creationId xmlns:a16="http://schemas.microsoft.com/office/drawing/2014/main" id="{43CBE128-6D8D-4605-B225-5A34FFB1F25B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34142" y="3048000"/>
            <a:ext cx="769486" cy="769486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7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/>
              <a:t>Haga clic en el icono para agregar una imagen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4AA3FE14-6E13-47C9-A512-83A96F3DD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2D83A9ED-5F19-4646-ADCE-C829C97154DC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arcador de texto 8">
            <a:extLst>
              <a:ext uri="{FF2B5EF4-FFF2-40B4-BE49-F238E27FC236}">
                <a16:creationId xmlns:a16="http://schemas.microsoft.com/office/drawing/2014/main" id="{6187F4BE-3AD3-4857-B0A9-A9285E52D81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06975" y="3971432"/>
            <a:ext cx="2941600" cy="360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21" name="Marcador de texto 10">
            <a:extLst>
              <a:ext uri="{FF2B5EF4-FFF2-40B4-BE49-F238E27FC236}">
                <a16:creationId xmlns:a16="http://schemas.microsoft.com/office/drawing/2014/main" id="{5F81158B-DA52-484D-8105-92B77E4DC4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06975" y="4605832"/>
            <a:ext cx="2941600" cy="1141882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22" name="Marcador de posición de imagen 15">
            <a:extLst>
              <a:ext uri="{FF2B5EF4-FFF2-40B4-BE49-F238E27FC236}">
                <a16:creationId xmlns:a16="http://schemas.microsoft.com/office/drawing/2014/main" id="{51CF84FA-944B-434D-A8DD-F5D8A6BD7F12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4706975" y="3048000"/>
            <a:ext cx="769486" cy="769486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7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/>
              <a:t>Haga clic en el icono para agregar una imagen</a:t>
            </a:r>
          </a:p>
        </p:txBody>
      </p:sp>
      <p:sp>
        <p:nvSpPr>
          <p:cNvPr id="23" name="Marcador de texto 8">
            <a:extLst>
              <a:ext uri="{FF2B5EF4-FFF2-40B4-BE49-F238E27FC236}">
                <a16:creationId xmlns:a16="http://schemas.microsoft.com/office/drawing/2014/main" id="{9AFDDE4E-007E-431B-937C-1B26959515F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12200" y="3971432"/>
            <a:ext cx="2941600" cy="360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24" name="Marcador de texto 10">
            <a:extLst>
              <a:ext uri="{FF2B5EF4-FFF2-40B4-BE49-F238E27FC236}">
                <a16:creationId xmlns:a16="http://schemas.microsoft.com/office/drawing/2014/main" id="{3B096111-A95B-402E-B431-43D852C9E2A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12200" y="4605832"/>
            <a:ext cx="2941600" cy="1141882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viñeta</a:t>
            </a:r>
          </a:p>
        </p:txBody>
      </p:sp>
      <p:sp>
        <p:nvSpPr>
          <p:cNvPr id="25" name="Marcador de posición de imagen 15">
            <a:extLst>
              <a:ext uri="{FF2B5EF4-FFF2-40B4-BE49-F238E27FC236}">
                <a16:creationId xmlns:a16="http://schemas.microsoft.com/office/drawing/2014/main" id="{F07B788A-B491-4062-8710-AC0B5654D443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412200" y="3048000"/>
            <a:ext cx="769486" cy="769486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7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/>
              <a:t>Haga clic en el icono para agregar una imagen</a:t>
            </a:r>
          </a:p>
        </p:txBody>
      </p:sp>
      <p:sp>
        <p:nvSpPr>
          <p:cNvPr id="19" name="Marcador de fecha 2">
            <a:extLst>
              <a:ext uri="{FF2B5EF4-FFF2-40B4-BE49-F238E27FC236}">
                <a16:creationId xmlns:a16="http://schemas.microsoft.com/office/drawing/2014/main" id="{D798BE23-D422-4EB1-A64B-247490908929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20" name="Marcador de pie de página 3">
            <a:extLst>
              <a:ext uri="{FF2B5EF4-FFF2-40B4-BE49-F238E27FC236}">
                <a16:creationId xmlns:a16="http://schemas.microsoft.com/office/drawing/2014/main" id="{4BF2994C-9A98-4FB0-B040-0D7D4EE7DBB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26" name="Marcador de número de diapositiva 4">
            <a:extLst>
              <a:ext uri="{FF2B5EF4-FFF2-40B4-BE49-F238E27FC236}">
                <a16:creationId xmlns:a16="http://schemas.microsoft.com/office/drawing/2014/main" id="{96B5941B-782C-4ACF-AF36-8E21DA11A22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54762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C77FA4A-CE52-4DA0-8842-74FE37E2E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1BCD1D-6E4A-43CA-A3D4-B104CE27D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11BDA0-5B55-4A85-ACBF-31F8F3EB21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es-ES" noProof="0"/>
              <a:t>1/07/20XX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7AA55C-7321-4214-9297-F53B7B9E50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330C71-8F7D-4855-A35C-46C83B4BF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fld id="{9FF96520-E4CE-4EAD-8ABF-1D2297D6B3AA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466665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78" r:id="rId3"/>
    <p:sldLayoutId id="2147483667" r:id="rId4"/>
    <p:sldLayoutId id="2147483668" r:id="rId5"/>
    <p:sldLayoutId id="2147483669" r:id="rId6"/>
    <p:sldLayoutId id="2147483670" r:id="rId7"/>
    <p:sldLayoutId id="2147483651" r:id="rId8"/>
    <p:sldLayoutId id="2147483661" r:id="rId9"/>
    <p:sldLayoutId id="2147483671" r:id="rId10"/>
    <p:sldLayoutId id="2147483679" r:id="rId11"/>
    <p:sldLayoutId id="2147483677" r:id="rId12"/>
    <p:sldLayoutId id="2147483672" r:id="rId13"/>
    <p:sldLayoutId id="2147483652" r:id="rId14"/>
    <p:sldLayoutId id="2147483653" r:id="rId15"/>
    <p:sldLayoutId id="2147483650" r:id="rId16"/>
    <p:sldLayoutId id="2147483654" r:id="rId17"/>
    <p:sldLayoutId id="2147483674" r:id="rId18"/>
    <p:sldLayoutId id="2147483676" r:id="rId19"/>
    <p:sldLayoutId id="2147483673" r:id="rId20"/>
    <p:sldLayoutId id="2147483675" r:id="rId21"/>
    <p:sldLayoutId id="2147483680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zurich.fablab.ch/events/cnc-fraeskurs-15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4.jp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zurich.fablab.ch/events/cnc-fraeskurs-15/" TargetMode="External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pxhere.com/es/photo/937415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ECBCA9-D097-4DBA-9966-A8C69EF80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048" y="536478"/>
            <a:ext cx="6620286" cy="5785042"/>
          </a:xfrm>
        </p:spPr>
        <p:txBody>
          <a:bodyPr>
            <a:normAutofit lnSpcReduction="10000"/>
          </a:bodyPr>
          <a:lstStyle/>
          <a:p>
            <a:r>
              <a:rPr lang="es-CL" sz="2800" dirty="0"/>
              <a:t>Bienvenido@</a:t>
            </a:r>
            <a:endParaRPr lang="es-CL" dirty="0"/>
          </a:p>
          <a:p>
            <a:r>
              <a:rPr lang="es-CL" dirty="0"/>
              <a:t>A las XX:XX horas comienza la sesión</a:t>
            </a:r>
          </a:p>
          <a:p>
            <a:pPr marL="0" indent="0">
              <a:buNone/>
            </a:pPr>
            <a:endParaRPr lang="es-CL" dirty="0"/>
          </a:p>
          <a:p>
            <a:r>
              <a:rPr lang="es-CL" dirty="0"/>
              <a:t>Procura mantener un espacio tranquilo de estudio, lejos de cualquier ruido o agente distractor</a:t>
            </a:r>
          </a:p>
          <a:p>
            <a:pPr marL="0" indent="0">
              <a:buNone/>
            </a:pPr>
            <a:endParaRPr lang="es-CL" dirty="0"/>
          </a:p>
          <a:p>
            <a:r>
              <a:rPr lang="es-CL" dirty="0"/>
              <a:t>Puedes preguntar cuando desees, siempre que no se corte la idea expositiva</a:t>
            </a:r>
          </a:p>
          <a:p>
            <a:endParaRPr lang="es-CL" dirty="0"/>
          </a:p>
          <a:p>
            <a:endParaRPr lang="es-CL" dirty="0"/>
          </a:p>
          <a:p>
            <a:r>
              <a:rPr lang="es-CL" dirty="0"/>
              <a:t>Procura poner tu celular en silencio o apagado para evitar distracciones</a:t>
            </a:r>
          </a:p>
        </p:txBody>
      </p:sp>
      <p:pic>
        <p:nvPicPr>
          <p:cNvPr id="6146" name="Picture 2" descr="Firmar No Usar Teléfono Móvil No Hablar Icono De Señalización De Smartphone  En Estilo Plano Ilustración De Peligro De Diseño De V Ilustración del  Vector - Ilustración de insignia, escarlata: 169525703">
            <a:extLst>
              <a:ext uri="{FF2B5EF4-FFF2-40B4-BE49-F238E27FC236}">
                <a16:creationId xmlns:a16="http://schemas.microsoft.com/office/drawing/2014/main" id="{94AB9E8E-EBA1-419C-9C62-AA54F5323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5556" y1="60889" x2="16444" y2="34667"/>
                        <a14:foregroundMark x1="14667" y1="59556" x2="15556" y2="37778"/>
                        <a14:foregroundMark x1="13778" y1="60000" x2="13778" y2="46222"/>
                        <a14:foregroundMark x1="12444" y1="52889" x2="13333" y2="37333"/>
                        <a14:foregroundMark x1="12889" y1="49778" x2="18667" y2="32889"/>
                        <a14:foregroundMark x1="14667" y1="36444" x2="14222" y2="60889"/>
                        <a14:foregroundMark x1="14222" y1="60889" x2="15556" y2="65333"/>
                        <a14:foregroundMark x1="39556" y1="26667" x2="55111" y2="26222"/>
                        <a14:backgroundMark x1="21333" y1="8444" x2="4889" y2="40444"/>
                        <a14:backgroundMark x1="9778" y1="33778" x2="10676" y2="36372"/>
                        <a14:backgroundMark x1="8584" y1="60786" x2="8249" y2="62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495" y="4992952"/>
            <a:ext cx="1546623" cy="154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Manos para arriba: imágenes, fotos de stock y vectores | Shutterstock">
            <a:extLst>
              <a:ext uri="{FF2B5EF4-FFF2-40B4-BE49-F238E27FC236}">
                <a16:creationId xmlns:a16="http://schemas.microsoft.com/office/drawing/2014/main" id="{DB90E16B-CC61-45B9-B58D-CB487579E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721" y="2757851"/>
            <a:ext cx="2075451" cy="223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Danger sign: imágenes, fotos de stock y vectores | Shutterstock">
            <a:extLst>
              <a:ext uri="{FF2B5EF4-FFF2-40B4-BE49-F238E27FC236}">
                <a16:creationId xmlns:a16="http://schemas.microsoft.com/office/drawing/2014/main" id="{163E8219-BF00-4C25-9B80-3367300DD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86" b="90000" l="8745" r="91635">
                        <a14:foregroundMark x1="49430" y1="36786" x2="50570" y2="50000"/>
                        <a14:foregroundMark x1="52471" y1="68214" x2="52471" y2="68214"/>
                        <a14:foregroundMark x1="91635" y1="77500" x2="91635" y2="77500"/>
                        <a14:foregroundMark x1="51711" y1="9286" x2="51711" y2="9286"/>
                        <a14:foregroundMark x1="8745" y1="77857" x2="8745" y2="7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1022" y="1571157"/>
            <a:ext cx="1532850" cy="163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arcador de texto 19">
            <a:extLst>
              <a:ext uri="{FF2B5EF4-FFF2-40B4-BE49-F238E27FC236}">
                <a16:creationId xmlns:a16="http://schemas.microsoft.com/office/drawing/2014/main" id="{78B0FD97-DAFC-1F96-9829-2F6B62D52E6F}"/>
              </a:ext>
            </a:extLst>
          </p:cNvPr>
          <p:cNvSpPr txBox="1">
            <a:spLocks/>
          </p:cNvSpPr>
          <p:nvPr/>
        </p:nvSpPr>
        <p:spPr>
          <a:xfrm>
            <a:off x="1109452" y="5176837"/>
            <a:ext cx="1598515" cy="168116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1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</a:t>
            </a:r>
          </a:p>
        </p:txBody>
      </p:sp>
      <p:sp>
        <p:nvSpPr>
          <p:cNvPr id="8" name="Marcador de texto 16">
            <a:extLst>
              <a:ext uri="{FF2B5EF4-FFF2-40B4-BE49-F238E27FC236}">
                <a16:creationId xmlns:a16="http://schemas.microsoft.com/office/drawing/2014/main" id="{57188AC0-CE60-66D5-3FEE-1368DDB326F3}"/>
              </a:ext>
            </a:extLst>
          </p:cNvPr>
          <p:cNvSpPr txBox="1">
            <a:spLocks/>
          </p:cNvSpPr>
          <p:nvPr/>
        </p:nvSpPr>
        <p:spPr>
          <a:xfrm>
            <a:off x="1072111" y="2949805"/>
            <a:ext cx="1253665" cy="168116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1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</a:t>
            </a:r>
          </a:p>
        </p:txBody>
      </p:sp>
      <p:sp>
        <p:nvSpPr>
          <p:cNvPr id="9" name="Marcador de texto 18">
            <a:extLst>
              <a:ext uri="{FF2B5EF4-FFF2-40B4-BE49-F238E27FC236}">
                <a16:creationId xmlns:a16="http://schemas.microsoft.com/office/drawing/2014/main" id="{497270E0-5D1D-A051-EF2F-7A6E6A33B2E0}"/>
              </a:ext>
            </a:extLst>
          </p:cNvPr>
          <p:cNvSpPr txBox="1">
            <a:spLocks/>
          </p:cNvSpPr>
          <p:nvPr/>
        </p:nvSpPr>
        <p:spPr>
          <a:xfrm>
            <a:off x="1072112" y="4085100"/>
            <a:ext cx="1253665" cy="168116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1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7199D90-48AC-6714-3B3E-99AD23E60573}"/>
              </a:ext>
            </a:extLst>
          </p:cNvPr>
          <p:cNvSpPr txBox="1"/>
          <p:nvPr/>
        </p:nvSpPr>
        <p:spPr>
          <a:xfrm>
            <a:off x="1293608" y="72964"/>
            <a:ext cx="613723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ES" sz="11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</a:p>
        </p:txBody>
      </p:sp>
      <p:sp>
        <p:nvSpPr>
          <p:cNvPr id="15" name="Corazón 14">
            <a:extLst>
              <a:ext uri="{FF2B5EF4-FFF2-40B4-BE49-F238E27FC236}">
                <a16:creationId xmlns:a16="http://schemas.microsoft.com/office/drawing/2014/main" id="{C08BC4F6-7884-046C-AB92-CC1A8D65A768}"/>
              </a:ext>
            </a:extLst>
          </p:cNvPr>
          <p:cNvSpPr/>
          <p:nvPr/>
        </p:nvSpPr>
        <p:spPr>
          <a:xfrm>
            <a:off x="1109452" y="1885063"/>
            <a:ext cx="948058" cy="887837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78585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posición de imagen 6" descr="dos jóvenes jugando con un dispositivo científico">
            <a:extLst>
              <a:ext uri="{FF2B5EF4-FFF2-40B4-BE49-F238E27FC236}">
                <a16:creationId xmlns:a16="http://schemas.microsoft.com/office/drawing/2014/main" id="{206F9951-1544-4FB3-80F2-82D60E16068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F231ED10-0A83-49CE-98FA-D420E3AAC7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677839" y="1463579"/>
            <a:ext cx="1500624" cy="1681163"/>
          </a:xfrm>
        </p:spPr>
        <p:txBody>
          <a:bodyPr rtlCol="0"/>
          <a:lstStyle/>
          <a:p>
            <a:pPr rtl="0"/>
            <a:r>
              <a:rPr lang="es-ES" sz="26800" dirty="0"/>
              <a:t>M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131" y="2821790"/>
            <a:ext cx="6450390" cy="992505"/>
          </a:xfrm>
        </p:spPr>
        <p:txBody>
          <a:bodyPr rtlCol="0">
            <a:noAutofit/>
          </a:bodyPr>
          <a:lstStyle/>
          <a:p>
            <a:pPr rtl="0"/>
            <a:r>
              <a:rPr lang="es-ES" spc="-50" dirty="0"/>
              <a:t>EJEMPLOS </a:t>
            </a:r>
          </a:p>
        </p:txBody>
      </p:sp>
      <p:sp>
        <p:nvSpPr>
          <p:cNvPr id="34" name="Gráfico 8">
            <a:extLst>
              <a:ext uri="{FF2B5EF4-FFF2-40B4-BE49-F238E27FC236}">
                <a16:creationId xmlns:a16="http://schemas.microsoft.com/office/drawing/2014/main" id="{2605E566-83BF-4E26-ABAF-2EFCD9336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45311" y="1857400"/>
            <a:ext cx="691575" cy="8866"/>
          </a:xfrm>
          <a:custGeom>
            <a:avLst/>
            <a:gdLst>
              <a:gd name="connsiteX0" fmla="*/ 691576 w 691575"/>
              <a:gd name="connsiteY0" fmla="*/ 0 h 8866"/>
              <a:gd name="connsiteX1" fmla="*/ 0 w 691575"/>
              <a:gd name="connsiteY1" fmla="*/ 0 h 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1575" h="8866">
                <a:moveTo>
                  <a:pt x="691576" y="0"/>
                </a:moveTo>
                <a:lnTo>
                  <a:pt x="0" y="0"/>
                </a:lnTo>
              </a:path>
            </a:pathLst>
          </a:custGeom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s-ES"/>
          </a:p>
        </p:txBody>
      </p:sp>
      <p:sp>
        <p:nvSpPr>
          <p:cNvPr id="4" name="Gráfico 8">
            <a:extLst>
              <a:ext uri="{FF2B5EF4-FFF2-40B4-BE49-F238E27FC236}">
                <a16:creationId xmlns:a16="http://schemas.microsoft.com/office/drawing/2014/main" id="{2DBA301F-6BB2-41DC-8962-5D0CC49F7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65384" y="1857931"/>
            <a:ext cx="922101" cy="2573623"/>
          </a:xfrm>
          <a:custGeom>
            <a:avLst/>
            <a:gdLst>
              <a:gd name="connsiteX0" fmla="*/ 922101 w 922101"/>
              <a:gd name="connsiteY0" fmla="*/ 2615575 h 2615575"/>
              <a:gd name="connsiteX1" fmla="*/ 922101 w 922101"/>
              <a:gd name="connsiteY1" fmla="*/ 1134894 h 2615575"/>
              <a:gd name="connsiteX2" fmla="*/ 922101 w 922101"/>
              <a:gd name="connsiteY2" fmla="*/ 0 h 2615575"/>
              <a:gd name="connsiteX3" fmla="*/ 0 w 922101"/>
              <a:gd name="connsiteY3" fmla="*/ 0 h 2615575"/>
              <a:gd name="connsiteX0" fmla="*/ 922101 w 922101"/>
              <a:gd name="connsiteY0" fmla="*/ 2332208 h 2332208"/>
              <a:gd name="connsiteX1" fmla="*/ 922101 w 922101"/>
              <a:gd name="connsiteY1" fmla="*/ 1134894 h 2332208"/>
              <a:gd name="connsiteX2" fmla="*/ 922101 w 922101"/>
              <a:gd name="connsiteY2" fmla="*/ 0 h 2332208"/>
              <a:gd name="connsiteX3" fmla="*/ 0 w 922101"/>
              <a:gd name="connsiteY3" fmla="*/ 0 h 233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101" h="2332208">
                <a:moveTo>
                  <a:pt x="922101" y="2332208"/>
                </a:moveTo>
                <a:lnTo>
                  <a:pt x="922101" y="1134894"/>
                </a:lnTo>
                <a:lnTo>
                  <a:pt x="92210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486671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BBDDB-FA71-EE92-A905-682105A25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D06DF-F9F0-3D64-DBB8-460F5156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1716" y="422496"/>
            <a:ext cx="4940967" cy="50764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Ejemplo 1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AA1C5881-696F-47BB-013C-03D740AEEC3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11</a:t>
            </a:fld>
            <a:endParaRPr lang="es-ES" dirty="0"/>
          </a:p>
        </p:txBody>
      </p:sp>
      <p:pic>
        <p:nvPicPr>
          <p:cNvPr id="19" name="Marcador de posición de imagen 18">
            <a:extLst>
              <a:ext uri="{FF2B5EF4-FFF2-40B4-BE49-F238E27FC236}">
                <a16:creationId xmlns:a16="http://schemas.microsoft.com/office/drawing/2014/main" id="{8FA527BC-1AE7-DC5F-CE9F-A0C6A540DF36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l="1192" r="1192"/>
          <a:stretch>
            <a:fillRect/>
          </a:stretch>
        </p:blipFill>
        <p:spPr/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8AE74C3-F0E6-E69B-9544-CA458F0EC2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0573" y="1145856"/>
            <a:ext cx="1765527" cy="499478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B9BBE0B-D224-F08F-3B85-61ED88D6A5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1626" y="1145856"/>
            <a:ext cx="3222174" cy="498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4362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91CFAB-A735-4A31-A51D-42FE1F5E9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9407" y="500127"/>
            <a:ext cx="4940967" cy="50764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Ejemplo 2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18E5D0F5-4C11-47EE-BA9F-DEF2F44DD3D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12</a:t>
            </a:fld>
            <a:endParaRPr lang="es-ES" dirty="0"/>
          </a:p>
        </p:txBody>
      </p:sp>
      <p:pic>
        <p:nvPicPr>
          <p:cNvPr id="16" name="Marcador de posición de imagen 15">
            <a:extLst>
              <a:ext uri="{FF2B5EF4-FFF2-40B4-BE49-F238E27FC236}">
                <a16:creationId xmlns:a16="http://schemas.microsoft.com/office/drawing/2014/main" id="{0ADE9787-76A2-10F6-3705-8B2A9F37904B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3318" r="23318"/>
          <a:stretch>
            <a:fillRect/>
          </a:stretch>
        </p:blipFill>
        <p:spPr/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E24A21C7-94F9-D561-2F46-CB9DCDC09929}"/>
              </a:ext>
            </a:extLst>
          </p:cNvPr>
          <p:cNvSpPr txBox="1"/>
          <p:nvPr/>
        </p:nvSpPr>
        <p:spPr>
          <a:xfrm>
            <a:off x="2" y="6858000"/>
            <a:ext cx="66949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900">
                <a:hlinkClick r:id="rId4" tooltip="https://zurich.fablab.ch/events/cnc-fraeskurs-15/"/>
              </a:rPr>
              <a:t>Esta foto</a:t>
            </a:r>
            <a:r>
              <a:rPr lang="es-CL" sz="900"/>
              <a:t> de Autor desconocido está bajo licencia </a:t>
            </a:r>
            <a:r>
              <a:rPr lang="es-CL" sz="900">
                <a:hlinkClick r:id="rId5" tooltip="https://creativecommons.org/licenses/by/3.0/"/>
              </a:rPr>
              <a:t>CC BY</a:t>
            </a:r>
            <a:endParaRPr lang="es-CL" sz="900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87E7F8E9-BC08-FB28-AE7D-C74D550BF4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2090" y="1315099"/>
            <a:ext cx="1690688" cy="4733926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3D2111DE-CFF3-CBBC-FBA3-E8A8FED0FC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3505" y="1849535"/>
            <a:ext cx="4448493" cy="315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911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8FE7A-D3DD-8F75-1729-1C1DC7EDB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4D5A36-0ADC-3AD3-A31B-E323C6A9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1716" y="422496"/>
            <a:ext cx="4940967" cy="50764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Ejemplo 3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6548F087-DA95-548A-163F-9B727D8C1442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13</a:t>
            </a:fld>
            <a:endParaRPr lang="es-ES" dirty="0"/>
          </a:p>
        </p:txBody>
      </p:sp>
      <p:pic>
        <p:nvPicPr>
          <p:cNvPr id="19" name="Marcador de posición de imagen 18">
            <a:extLst>
              <a:ext uri="{FF2B5EF4-FFF2-40B4-BE49-F238E27FC236}">
                <a16:creationId xmlns:a16="http://schemas.microsoft.com/office/drawing/2014/main" id="{DFE8E3B8-E17B-2EC4-2C05-AC9717CB7BF5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l="1192" r="1192"/>
          <a:stretch>
            <a:fillRect/>
          </a:stretch>
        </p:blipFill>
        <p:spPr/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EBD0B1F-9FD4-3B56-4571-B8082EF8C7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394051"/>
            <a:ext cx="1858736" cy="485806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703C48E-6E72-BD3C-CC99-D6CF1D5946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2719" y="1394051"/>
            <a:ext cx="3458043" cy="485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780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F14B1-C5A2-4747-BD03-71201A5D9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FD4AAF-80E5-12A2-E2FD-C36020413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9407" y="500127"/>
            <a:ext cx="4940967" cy="50764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Ejemplo 4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7005616E-59E4-5188-3EC9-0BCC2E963F7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14</a:t>
            </a:fld>
            <a:endParaRPr lang="es-ES" dirty="0"/>
          </a:p>
        </p:txBody>
      </p:sp>
      <p:pic>
        <p:nvPicPr>
          <p:cNvPr id="16" name="Marcador de posición de imagen 15">
            <a:extLst>
              <a:ext uri="{FF2B5EF4-FFF2-40B4-BE49-F238E27FC236}">
                <a16:creationId xmlns:a16="http://schemas.microsoft.com/office/drawing/2014/main" id="{D906E132-C22B-F537-E3BE-9E125B52451F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3318" r="23318"/>
          <a:stretch>
            <a:fillRect/>
          </a:stretch>
        </p:blipFill>
        <p:spPr/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092C7753-BD94-CD45-AD53-3ACEB397385C}"/>
              </a:ext>
            </a:extLst>
          </p:cNvPr>
          <p:cNvSpPr txBox="1"/>
          <p:nvPr/>
        </p:nvSpPr>
        <p:spPr>
          <a:xfrm>
            <a:off x="2" y="6858000"/>
            <a:ext cx="66949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900">
                <a:hlinkClick r:id="rId4" tooltip="https://zurich.fablab.ch/events/cnc-fraeskurs-15/"/>
              </a:rPr>
              <a:t>Esta foto</a:t>
            </a:r>
            <a:r>
              <a:rPr lang="es-CL" sz="900"/>
              <a:t> de Autor desconocido está bajo licencia </a:t>
            </a:r>
            <a:r>
              <a:rPr lang="es-CL" sz="900">
                <a:hlinkClick r:id="rId5" tooltip="https://creativecommons.org/licenses/by/3.0/"/>
              </a:rPr>
              <a:t>CC BY</a:t>
            </a:r>
            <a:endParaRPr lang="es-CL" sz="90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DC4F681-4E65-8CFE-DB88-79548F233E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367005"/>
            <a:ext cx="1589314" cy="195353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E264418-4D02-09CB-475D-3EAE1F60D5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5414" y="1876896"/>
            <a:ext cx="2515174" cy="130658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7A9D9BA-86C1-3046-521B-9D7A0E67E2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62385" y="3342535"/>
            <a:ext cx="2515174" cy="142013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16FF64-E2E4-4A08-9E7B-F710B1A6B1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7972" y="4921722"/>
            <a:ext cx="1690057" cy="179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4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2CCFF-A94D-965C-3C0A-84F5D8BD0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8D6D87-CF21-EB81-6B24-20231A8A5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807" y="314144"/>
            <a:ext cx="4940967" cy="50764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Completar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6A1514EC-7C10-CA48-5A29-07FC87D2D8D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15</a:t>
            </a:fld>
            <a:endParaRPr lang="es-ES" dirty="0"/>
          </a:p>
        </p:txBody>
      </p:sp>
      <p:pic>
        <p:nvPicPr>
          <p:cNvPr id="13" name="Marcador de posición de imagen 12">
            <a:extLst>
              <a:ext uri="{FF2B5EF4-FFF2-40B4-BE49-F238E27FC236}">
                <a16:creationId xmlns:a16="http://schemas.microsoft.com/office/drawing/2014/main" id="{E356DCEB-790E-7950-7CAB-AED34E64E841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l="32813" r="12279"/>
          <a:stretch/>
        </p:blipFill>
        <p:spPr>
          <a:xfrm>
            <a:off x="0" y="0"/>
            <a:ext cx="6694955" cy="6858000"/>
          </a:xfr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55ECF5F4-BA96-CE7F-AEAE-C93899B50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4955" y="909449"/>
            <a:ext cx="3864218" cy="562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3954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84C8A3-BFE6-44FA-B04F-1AE7E2151B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33364" y="4186472"/>
            <a:ext cx="2310968" cy="470424"/>
          </a:xfrm>
        </p:spPr>
        <p:txBody>
          <a:bodyPr rtlCol="0">
            <a:normAutofit/>
          </a:bodyPr>
          <a:lstStyle/>
          <a:p>
            <a:pPr rtl="0"/>
            <a:r>
              <a:rPr lang="es-ES" sz="1600" dirty="0"/>
              <a:t>¿Dudas, Consultas?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C73F7B-2D44-4B60-8403-3E61DA1F05C3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es-ES"/>
              <a:t>7/01/20XX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8C3C4A8-F198-4008-B069-610BBFEC409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16</a:t>
            </a:fld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D21F17E-3711-4948-8F8C-9D77E89C60B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00156" y="4513167"/>
            <a:ext cx="2310968" cy="470424"/>
          </a:xfrm>
        </p:spPr>
        <p:txBody>
          <a:bodyPr rtlCol="0">
            <a:normAutofit/>
          </a:bodyPr>
          <a:lstStyle/>
          <a:p>
            <a:pPr rtl="0"/>
            <a:r>
              <a:rPr lang="es-ES" sz="1400" dirty="0"/>
              <a:t>Joasalazar2019@udec.cl</a:t>
            </a:r>
          </a:p>
          <a:p>
            <a:pPr rtl="0"/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014" y="3127247"/>
            <a:ext cx="3907972" cy="555171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es-ES" dirty="0"/>
              <a:t>Nos vemos en la próxima</a:t>
            </a:r>
            <a:br>
              <a:rPr lang="es-ES" dirty="0"/>
            </a:br>
            <a:r>
              <a:rPr lang="es-ES" dirty="0"/>
              <a:t>clase</a:t>
            </a:r>
          </a:p>
        </p:txBody>
      </p:sp>
      <p:pic>
        <p:nvPicPr>
          <p:cNvPr id="15" name="Marcador de posición de imagen 14">
            <a:extLst>
              <a:ext uri="{FF2B5EF4-FFF2-40B4-BE49-F238E27FC236}">
                <a16:creationId xmlns:a16="http://schemas.microsoft.com/office/drawing/2014/main" id="{0E1834A0-44BE-B7D8-97DB-18A9C917C551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3030" r="23030"/>
          <a:stretch>
            <a:fillRect/>
          </a:stretch>
        </p:blipFill>
        <p:spPr>
          <a:xfrm>
            <a:off x="0" y="0"/>
            <a:ext cx="5555640" cy="6874299"/>
          </a:xfrm>
        </p:spPr>
      </p:pic>
      <p:pic>
        <p:nvPicPr>
          <p:cNvPr id="19" name="Marcador de posición de imagen 18">
            <a:extLst>
              <a:ext uri="{FF2B5EF4-FFF2-40B4-BE49-F238E27FC236}">
                <a16:creationId xmlns:a16="http://schemas.microsoft.com/office/drawing/2014/main" id="{5D3C1DA3-56DA-B14F-8676-C51999F0BF5B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4963" r="959"/>
          <a:stretch/>
        </p:blipFill>
        <p:spPr>
          <a:xfrm>
            <a:off x="6636360" y="16299"/>
            <a:ext cx="5555640" cy="6858000"/>
          </a:xfrm>
        </p:spPr>
      </p:pic>
    </p:spTree>
    <p:extLst>
      <p:ext uri="{BB962C8B-B14F-4D97-AF65-F5344CB8AC3E}">
        <p14:creationId xmlns:p14="http://schemas.microsoft.com/office/powerpoint/2010/main" val="254683610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arcador de posición de imagen 9" descr="primer plano de una niña escribiendo&#10;">
            <a:extLst>
              <a:ext uri="{FF2B5EF4-FFF2-40B4-BE49-F238E27FC236}">
                <a16:creationId xmlns:a16="http://schemas.microsoft.com/office/drawing/2014/main" id="{54164480-ECF3-4F09-B48E-13A40EAE5A3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23" name="Título 22">
            <a:extLst>
              <a:ext uri="{FF2B5EF4-FFF2-40B4-BE49-F238E27FC236}">
                <a16:creationId xmlns:a16="http://schemas.microsoft.com/office/drawing/2014/main" id="{EE427349-2C23-4643-A4C8-552661FAA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3002" y="2962353"/>
            <a:ext cx="8997517" cy="1277857"/>
          </a:xfrm>
        </p:spPr>
        <p:txBody>
          <a:bodyPr rtlCol="0">
            <a:normAutofit/>
          </a:bodyPr>
          <a:lstStyle/>
          <a:p>
            <a:pPr rtl="0">
              <a:lnSpc>
                <a:spcPct val="80000"/>
              </a:lnSpc>
            </a:pPr>
            <a:r>
              <a:rPr lang="es-ES" dirty="0"/>
              <a:t>Capacitación</a:t>
            </a:r>
            <a:br>
              <a:rPr lang="es-ES" dirty="0"/>
            </a:br>
            <a:r>
              <a:rPr lang="es-ES" sz="1800" dirty="0"/>
              <a:t>Para alumnos de pregrado</a:t>
            </a:r>
            <a:endParaRPr lang="es-ES" dirty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A2D5ABC8-73C6-4DB8-B474-F46298EA249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37856" y="4250972"/>
            <a:ext cx="1598515" cy="1681163"/>
          </a:xfrm>
        </p:spPr>
        <p:txBody>
          <a:bodyPr rtlCol="0"/>
          <a:lstStyle/>
          <a:p>
            <a:pPr rtl="0"/>
            <a:r>
              <a:rPr lang="es-ES" dirty="0"/>
              <a:t>C</a:t>
            </a:r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B0FFBF6C-2281-4A59-8BF0-A256739C02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1601" y="1054126"/>
            <a:ext cx="1253665" cy="1681163"/>
          </a:xfrm>
        </p:spPr>
        <p:txBody>
          <a:bodyPr rtlCol="0"/>
          <a:lstStyle/>
          <a:p>
            <a:pPr rtl="0"/>
            <a:r>
              <a:rPr lang="es-ES" dirty="0"/>
              <a:t>C</a:t>
            </a:r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5C600DDB-51C1-4E0E-8FC1-10C888E4E7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7856" y="2652549"/>
            <a:ext cx="1253665" cy="1681163"/>
          </a:xfrm>
        </p:spPr>
        <p:txBody>
          <a:bodyPr rtlCol="0"/>
          <a:lstStyle/>
          <a:p>
            <a:pPr rtl="0"/>
            <a:r>
              <a:rPr lang="es-ES" dirty="0"/>
              <a:t>N</a:t>
            </a:r>
          </a:p>
        </p:txBody>
      </p:sp>
      <p:sp>
        <p:nvSpPr>
          <p:cNvPr id="32" name="Subtítulo 31">
            <a:extLst>
              <a:ext uri="{FF2B5EF4-FFF2-40B4-BE49-F238E27FC236}">
                <a16:creationId xmlns:a16="http://schemas.microsoft.com/office/drawing/2014/main" id="{F69B5076-6A18-4AD8-A2C2-DB967CF6E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0418" y="5325276"/>
            <a:ext cx="3677297" cy="682094"/>
          </a:xfrm>
        </p:spPr>
        <p:txBody>
          <a:bodyPr rtlCol="0">
            <a:normAutofit fontScale="85000" lnSpcReduction="20000"/>
          </a:bodyPr>
          <a:lstStyle/>
          <a:p>
            <a:pPr rtl="0"/>
            <a:r>
              <a:rPr lang="es-ES" dirty="0"/>
              <a:t>Joaquín Salazar </a:t>
            </a:r>
          </a:p>
          <a:p>
            <a:pPr rtl="0"/>
            <a:r>
              <a:rPr lang="es-ES" dirty="0"/>
              <a:t>P.I.A  Ing. Civil Aeroespacial</a:t>
            </a: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BC4BB374-4C53-4405-B3D6-928C68A87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36371" y="2799392"/>
            <a:ext cx="0" cy="153432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FCDDB411-0E13-3741-911B-CFCB74C5B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234542" y="5606755"/>
            <a:ext cx="331888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9D74BCB4-B5F2-9343-0BDD-05D2BFDEC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169" y="66775"/>
            <a:ext cx="743776" cy="92057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1FBA88B-7C15-09C0-0317-28F6330AEF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2114" y="280153"/>
            <a:ext cx="1615580" cy="493819"/>
          </a:xfrm>
          <a:prstGeom prst="rect">
            <a:avLst/>
          </a:prstGeom>
        </p:spPr>
      </p:pic>
      <p:sp>
        <p:nvSpPr>
          <p:cNvPr id="7" name="Marcador de texto 16">
            <a:extLst>
              <a:ext uri="{FF2B5EF4-FFF2-40B4-BE49-F238E27FC236}">
                <a16:creationId xmlns:a16="http://schemas.microsoft.com/office/drawing/2014/main" id="{5B5D40D8-F9BF-032B-13F6-D60EB0C190A9}"/>
              </a:ext>
            </a:extLst>
          </p:cNvPr>
          <p:cNvSpPr txBox="1">
            <a:spLocks/>
          </p:cNvSpPr>
          <p:nvPr/>
        </p:nvSpPr>
        <p:spPr>
          <a:xfrm>
            <a:off x="10744166" y="-101924"/>
            <a:ext cx="1253665" cy="16811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0631089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6E82690-B145-4D4F-B2D1-0B2A8C50FD7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034142" y="3046624"/>
            <a:ext cx="2941600" cy="360000"/>
          </a:xfrm>
        </p:spPr>
        <p:txBody>
          <a:bodyPr rtlCol="0"/>
          <a:lstStyle/>
          <a:p>
            <a:pPr rtl="0"/>
            <a:r>
              <a:rPr lang="es-ES" dirty="0"/>
              <a:t>Teoría 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640DF9D-0C9E-4C5D-9635-6B4DE10CCEE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034142" y="3681023"/>
            <a:ext cx="2941600" cy="1661939"/>
          </a:xfrm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es-ES" sz="1400" noProof="1"/>
              <a:t>Nocion de máquinas herramientas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ES" sz="1400" noProof="1"/>
              <a:t>Uso de Software 2D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ES" sz="1400" noProof="1"/>
              <a:t>Uso de Software 3D</a:t>
            </a:r>
          </a:p>
          <a:p>
            <a:pPr rtl="0"/>
            <a:endParaRPr lang="es-ES" sz="1400" noProof="1"/>
          </a:p>
        </p:txBody>
      </p:sp>
      <p:pic>
        <p:nvPicPr>
          <p:cNvPr id="27" name="Marcador de posición de imagen 11" descr="Contorno de microscopio">
            <a:extLst>
              <a:ext uri="{FF2B5EF4-FFF2-40B4-BE49-F238E27FC236}">
                <a16:creationId xmlns:a16="http://schemas.microsoft.com/office/drawing/2014/main" id="{E7501A7A-87F1-48B8-AE66-9FB3CB45D40B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34142" y="2123192"/>
            <a:ext cx="769486" cy="769486"/>
          </a:xfrm>
          <a:noFill/>
          <a:ln w="95250" cap="sq" cmpd="sng" algn="ctr">
            <a:noFill/>
            <a:prstDash val="solid"/>
            <a:miter lim="800000"/>
          </a:ln>
          <a:effectLst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A4E0A63-A388-49B1-A04E-27CE9BD6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538" y="558912"/>
            <a:ext cx="10515600" cy="924808"/>
          </a:xfrm>
        </p:spPr>
        <p:txBody>
          <a:bodyPr rtlCol="0"/>
          <a:lstStyle/>
          <a:p>
            <a:pPr rtl="0"/>
            <a:r>
              <a:rPr lang="es-ES" dirty="0"/>
              <a:t>¿Cómo Vamos?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40297407-CE4E-4284-879D-AEC395713625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706975" y="3046624"/>
            <a:ext cx="2941600" cy="360000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Práctica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F5C3A7BE-F7FC-4942-A31A-491A8A806103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706975" y="3681023"/>
            <a:ext cx="2941600" cy="1396383"/>
          </a:xfrm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es-ES" sz="1400" noProof="1"/>
              <a:t>Imaginacion 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ES" sz="1400" noProof="1"/>
              <a:t>Bocetos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ES" sz="1400" noProof="1"/>
              <a:t>Cuerpos 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ES" sz="1400" noProof="1"/>
              <a:t>Imaginacion visual-espacial</a:t>
            </a:r>
          </a:p>
        </p:txBody>
      </p:sp>
      <p:pic>
        <p:nvPicPr>
          <p:cNvPr id="28" name="Marcador de posición de imagen 15" descr="Contorno del documento">
            <a:extLst>
              <a:ext uri="{FF2B5EF4-FFF2-40B4-BE49-F238E27FC236}">
                <a16:creationId xmlns:a16="http://schemas.microsoft.com/office/drawing/2014/main" id="{55BF36B0-70C1-41A7-97F7-10772AE3E317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706975" y="2123192"/>
            <a:ext cx="769486" cy="769486"/>
          </a:xfrm>
          <a:noFill/>
          <a:ln w="95250" cap="sq" cmpd="sng" algn="ctr">
            <a:noFill/>
            <a:prstDash val="solid"/>
            <a:miter lim="800000"/>
          </a:ln>
          <a:effectLst/>
        </p:spPr>
      </p:pic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95CCE699-03D1-4642-B46A-B14EF17DA18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412200" y="3046624"/>
            <a:ext cx="2941600" cy="360000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Estudio Autónomo</a:t>
            </a: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BC1DF189-6F2F-4C21-88CC-C82D3D0D147B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412200" y="3681023"/>
            <a:ext cx="2941600" cy="18161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sz="1400" noProof="1"/>
              <a:t>Ejercicios simples.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ES" sz="1400" noProof="1"/>
              <a:t>Tareas 1 y 2 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ES" sz="1400" noProof="1"/>
              <a:t>Ejercicios reproducibles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ES" sz="1400" noProof="1"/>
              <a:t>Entrega del módulo 1</a:t>
            </a:r>
          </a:p>
        </p:txBody>
      </p:sp>
      <p:pic>
        <p:nvPicPr>
          <p:cNvPr id="29" name="Marcador de posición de imagen 17" descr="Contorno de ilustración">
            <a:extLst>
              <a:ext uri="{FF2B5EF4-FFF2-40B4-BE49-F238E27FC236}">
                <a16:creationId xmlns:a16="http://schemas.microsoft.com/office/drawing/2014/main" id="{3F6B18F7-FCBF-493A-AD96-1FFF95A95E2F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412200" y="2123192"/>
            <a:ext cx="769486" cy="769486"/>
          </a:xfrm>
          <a:noFill/>
          <a:ln w="95250" cap="sq" cmpd="sng" algn="ctr">
            <a:noFill/>
            <a:prstDash val="solid"/>
            <a:miter lim="800000"/>
          </a:ln>
          <a:effectLst/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9ED4A67-3A46-4F54-A12A-EAE1B53E645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es-ES" smtClean="0"/>
              <a:pPr rtl="0"/>
              <a:t>3</a:t>
            </a:fld>
            <a:endParaRPr lang="es-ES" dirty="0"/>
          </a:p>
        </p:txBody>
      </p:sp>
      <p:sp>
        <p:nvSpPr>
          <p:cNvPr id="13" name="Marcador de texto 5">
            <a:extLst>
              <a:ext uri="{FF2B5EF4-FFF2-40B4-BE49-F238E27FC236}">
                <a16:creationId xmlns:a16="http://schemas.microsoft.com/office/drawing/2014/main" id="{87D9C13C-DD79-7328-C58B-00793E760A36}"/>
              </a:ext>
            </a:extLst>
          </p:cNvPr>
          <p:cNvSpPr txBox="1">
            <a:spLocks/>
          </p:cNvSpPr>
          <p:nvPr/>
        </p:nvSpPr>
        <p:spPr>
          <a:xfrm>
            <a:off x="1096453" y="1230739"/>
            <a:ext cx="10257347" cy="16619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noProof="1"/>
              <a:t>Que es lo que hemos aprendido a lo largo de las clases y con el paso del tiempo</a:t>
            </a:r>
          </a:p>
        </p:txBody>
      </p:sp>
    </p:spTree>
    <p:extLst>
      <p:ext uri="{BB962C8B-B14F-4D97-AF65-F5344CB8AC3E}">
        <p14:creationId xmlns:p14="http://schemas.microsoft.com/office/powerpoint/2010/main" val="20693930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 build="p"/>
      <p:bldP spid="8" grpId="0" build="p"/>
      <p:bldP spid="9" grpId="0" build="p"/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contenido 2">
            <a:extLst>
              <a:ext uri="{FF2B5EF4-FFF2-40B4-BE49-F238E27FC236}">
                <a16:creationId xmlns:a16="http://schemas.microsoft.com/office/drawing/2014/main" id="{FB19BD1C-075E-A74F-B379-737B98CAF0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7335" y="1822008"/>
            <a:ext cx="3295186" cy="320381"/>
          </a:xfrm>
        </p:spPr>
        <p:txBody>
          <a:bodyPr vert="horz" lIns="0" tIns="45720" rIns="91440" bIns="45720" rtlCol="0" anchor="t">
            <a:normAutofit fontScale="92500" lnSpcReduction="10000"/>
          </a:bodyPr>
          <a:lstStyle/>
          <a:p>
            <a:pPr rtl="0"/>
            <a:r>
              <a:rPr lang="es-ES" dirty="0"/>
              <a:t>Código de control numérico</a:t>
            </a:r>
          </a:p>
        </p:txBody>
      </p:sp>
      <p:sp>
        <p:nvSpPr>
          <p:cNvPr id="31" name="Marcador de texto 3">
            <a:extLst>
              <a:ext uri="{FF2B5EF4-FFF2-40B4-BE49-F238E27FC236}">
                <a16:creationId xmlns:a16="http://schemas.microsoft.com/office/drawing/2014/main" id="{724BB97F-B86E-2C42-8391-A2B8B7D7DC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7335" y="2167483"/>
            <a:ext cx="3294437" cy="790869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es-ES" dirty="0"/>
              <a:t>Lenguaje de programación en el cual las personas indican instrucciones, operaciones a las maquinas herramientas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E874D5FC-7122-4EA9-A7AA-BA3F9A46DF3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4</a:t>
            </a:fld>
            <a:endParaRPr lang="es-ES"/>
          </a:p>
        </p:txBody>
      </p:sp>
      <p:sp>
        <p:nvSpPr>
          <p:cNvPr id="32" name="Marcador de texto 4">
            <a:extLst>
              <a:ext uri="{FF2B5EF4-FFF2-40B4-BE49-F238E27FC236}">
                <a16:creationId xmlns:a16="http://schemas.microsoft.com/office/drawing/2014/main" id="{559B810C-73DF-B44C-80E1-083E2F3B7C5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080795" y="3339988"/>
            <a:ext cx="3295186" cy="320381"/>
          </a:xfrm>
        </p:spPr>
        <p:txBody>
          <a:bodyPr rtlCol="0"/>
          <a:lstStyle/>
          <a:p>
            <a:pPr rtl="0"/>
            <a:r>
              <a:rPr lang="es-ES" dirty="0"/>
              <a:t>Intuitivo</a:t>
            </a:r>
          </a:p>
        </p:txBody>
      </p:sp>
      <p:sp>
        <p:nvSpPr>
          <p:cNvPr id="33" name="Marcador de texto 5">
            <a:extLst>
              <a:ext uri="{FF2B5EF4-FFF2-40B4-BE49-F238E27FC236}">
                <a16:creationId xmlns:a16="http://schemas.microsoft.com/office/drawing/2014/main" id="{1FA41B41-DD97-A64E-8203-BA7A580F5A1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080795" y="3685464"/>
            <a:ext cx="3294437" cy="540104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es-ES" dirty="0"/>
              <a:t>Consta de instrucciones, comandos y scripts predefinidos de funcionamiento</a:t>
            </a:r>
          </a:p>
          <a:p>
            <a:pPr rtl="0"/>
            <a:endParaRPr lang="es-ES" dirty="0"/>
          </a:p>
        </p:txBody>
      </p:sp>
      <p:sp>
        <p:nvSpPr>
          <p:cNvPr id="34" name="Marcador de texto 6">
            <a:extLst>
              <a:ext uri="{FF2B5EF4-FFF2-40B4-BE49-F238E27FC236}">
                <a16:creationId xmlns:a16="http://schemas.microsoft.com/office/drawing/2014/main" id="{D1DAC95E-B0DB-8B46-B628-F1B5520F05C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31710" y="4857968"/>
            <a:ext cx="3295186" cy="320381"/>
          </a:xfrm>
        </p:spPr>
        <p:txBody>
          <a:bodyPr rtlCol="0"/>
          <a:lstStyle/>
          <a:p>
            <a:pPr rtl="0"/>
            <a:r>
              <a:rPr lang="es-ES" dirty="0"/>
              <a:t>Universal</a:t>
            </a:r>
          </a:p>
        </p:txBody>
      </p:sp>
      <p:sp>
        <p:nvSpPr>
          <p:cNvPr id="35" name="Marcador de texto 7">
            <a:extLst>
              <a:ext uri="{FF2B5EF4-FFF2-40B4-BE49-F238E27FC236}">
                <a16:creationId xmlns:a16="http://schemas.microsoft.com/office/drawing/2014/main" id="{84DA0D9F-5083-A949-8155-00F064833CB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31710" y="5203444"/>
            <a:ext cx="3294437" cy="540104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es-ES" dirty="0"/>
              <a:t>El lenguaje de programación mas asociado por sus múltiples implementaciones en la industria.</a:t>
            </a:r>
          </a:p>
          <a:p>
            <a:pPr rtl="0"/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08200"/>
            <a:ext cx="10319657" cy="92480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CODIGO G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2D79E44-C351-2D54-A4CB-E8B0E69DE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456" y="1276628"/>
            <a:ext cx="5242560" cy="294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853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/>
      <p:bldP spid="31" grpId="0" build="p"/>
      <p:bldP spid="32" grpId="0" build="p"/>
      <p:bldP spid="33" grpId="0" build="p"/>
      <p:bldP spid="34" grpId="0" build="p"/>
      <p:bldP spid="3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7B8FC-D8B8-5D67-4558-A44F70CE9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58D72FD-94C6-08FC-E7EB-0FF0EA686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11232" y="1352640"/>
            <a:ext cx="5042568" cy="3454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dirty="0"/>
              <a:t>Fabricación propia DIm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40F5F9-EE8F-86BF-2DC3-9132F3BF2E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89889" y="1788519"/>
            <a:ext cx="5041422" cy="1822415"/>
          </a:xfrm>
        </p:spPr>
        <p:txBody>
          <a:bodyPr rtlCol="0">
            <a:normAutofit/>
          </a:bodyPr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Fresadora de 3 ejes (X,Y,Z)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Movimiento simultaneo de los ejes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Tarjeta de control computarizada con circuitos amplificadores de potencia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9C19D87-1575-2E5A-C683-FEFB47658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8150" y="651601"/>
            <a:ext cx="4940967" cy="50764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Fresadora CNC LTA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56FE502E-554A-A3A9-E469-2135348ECD8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5</a:t>
            </a:fld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B3D3A48-D4F6-E7DB-7712-54DE7EC9A48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412969" y="4646368"/>
            <a:ext cx="5042568" cy="320381"/>
          </a:xfrm>
        </p:spPr>
        <p:txBody>
          <a:bodyPr rtlCol="0"/>
          <a:lstStyle/>
          <a:p>
            <a:pPr rtl="0"/>
            <a:r>
              <a:rPr lang="es-ES" dirty="0"/>
              <a:t>Datos Técnicos</a:t>
            </a:r>
          </a:p>
        </p:txBody>
      </p:sp>
      <p:pic>
        <p:nvPicPr>
          <p:cNvPr id="13" name="Marcador de posición de imagen 12">
            <a:extLst>
              <a:ext uri="{FF2B5EF4-FFF2-40B4-BE49-F238E27FC236}">
                <a16:creationId xmlns:a16="http://schemas.microsoft.com/office/drawing/2014/main" id="{6F07C4D9-E0BB-4968-4449-401FBF5AFE8E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l="32813" r="12279"/>
          <a:stretch/>
        </p:blipFill>
        <p:spPr>
          <a:xfrm>
            <a:off x="2" y="0"/>
            <a:ext cx="6694955" cy="6858000"/>
          </a:xfrm>
        </p:spPr>
      </p:pic>
      <p:graphicFrame>
        <p:nvGraphicFramePr>
          <p:cNvPr id="22" name="Tabla 21">
            <a:extLst>
              <a:ext uri="{FF2B5EF4-FFF2-40B4-BE49-F238E27FC236}">
                <a16:creationId xmlns:a16="http://schemas.microsoft.com/office/drawing/2014/main" id="{6D052545-5CDB-3E26-2192-CB08136689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333338"/>
              </p:ext>
            </p:extLst>
          </p:nvPr>
        </p:nvGraphicFramePr>
        <p:xfrm>
          <a:off x="7551707" y="3344730"/>
          <a:ext cx="3802093" cy="2977836"/>
        </p:xfrm>
        <a:graphic>
          <a:graphicData uri="http://schemas.openxmlformats.org/drawingml/2006/table">
            <a:tbl>
              <a:tblPr/>
              <a:tblGrid>
                <a:gridCol w="1521598">
                  <a:extLst>
                    <a:ext uri="{9D8B030D-6E8A-4147-A177-3AD203B41FA5}">
                      <a16:colId xmlns:a16="http://schemas.microsoft.com/office/drawing/2014/main" val="3111961275"/>
                    </a:ext>
                  </a:extLst>
                </a:gridCol>
                <a:gridCol w="1190981">
                  <a:extLst>
                    <a:ext uri="{9D8B030D-6E8A-4147-A177-3AD203B41FA5}">
                      <a16:colId xmlns:a16="http://schemas.microsoft.com/office/drawing/2014/main" val="768432693"/>
                    </a:ext>
                  </a:extLst>
                </a:gridCol>
                <a:gridCol w="1089514">
                  <a:extLst>
                    <a:ext uri="{9D8B030D-6E8A-4147-A177-3AD203B41FA5}">
                      <a16:colId xmlns:a16="http://schemas.microsoft.com/office/drawing/2014/main" val="3466315295"/>
                    </a:ext>
                  </a:extLst>
                </a:gridCol>
              </a:tblGrid>
              <a:tr h="212446">
                <a:tc>
                  <a:txBody>
                    <a:bodyPr/>
                    <a:lstStyle/>
                    <a:p>
                      <a:r>
                        <a:rPr lang="es-CL" sz="1400" b="1" dirty="0">
                          <a:effectLst/>
                        </a:rPr>
                        <a:t>Dato</a:t>
                      </a:r>
                      <a:endParaRPr lang="es-CL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L" sz="1400" b="1">
                          <a:effectLst/>
                        </a:rPr>
                        <a:t>Valor</a:t>
                      </a:r>
                      <a:endParaRPr lang="es-CL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L" sz="1400" b="1">
                          <a:effectLst/>
                        </a:rPr>
                        <a:t>Unidad</a:t>
                      </a:r>
                      <a:endParaRPr lang="es-CL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7426436"/>
                  </a:ext>
                </a:extLst>
              </a:tr>
              <a:tr h="212446">
                <a:tc>
                  <a:txBody>
                    <a:bodyPr/>
                    <a:lstStyle/>
                    <a:p>
                      <a:r>
                        <a:rPr lang="es-CL" sz="1400" dirty="0">
                          <a:effectLst/>
                        </a:rPr>
                        <a:t>Recorrido en X</a:t>
                      </a:r>
                      <a:endParaRPr lang="es-CL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L" sz="1400">
                          <a:effectLst/>
                        </a:rPr>
                        <a:t>600</a:t>
                      </a:r>
                      <a:endParaRPr lang="es-CL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L" sz="1400">
                          <a:effectLst/>
                        </a:rPr>
                        <a:t>mm</a:t>
                      </a:r>
                      <a:endParaRPr lang="es-CL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8739483"/>
                  </a:ext>
                </a:extLst>
              </a:tr>
              <a:tr h="212446">
                <a:tc>
                  <a:txBody>
                    <a:bodyPr/>
                    <a:lstStyle/>
                    <a:p>
                      <a:r>
                        <a:rPr lang="es-CL" sz="1400" dirty="0">
                          <a:effectLst/>
                        </a:rPr>
                        <a:t>Recorrido en Y</a:t>
                      </a:r>
                      <a:endParaRPr lang="es-CL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L" sz="1400">
                          <a:effectLst/>
                        </a:rPr>
                        <a:t>810</a:t>
                      </a:r>
                      <a:endParaRPr lang="es-CL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L" sz="1400">
                          <a:effectLst/>
                        </a:rPr>
                        <a:t>mm</a:t>
                      </a:r>
                      <a:endParaRPr lang="es-CL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3957106"/>
                  </a:ext>
                </a:extLst>
              </a:tr>
              <a:tr h="212446">
                <a:tc>
                  <a:txBody>
                    <a:bodyPr/>
                    <a:lstStyle/>
                    <a:p>
                      <a:r>
                        <a:rPr lang="es-CL" sz="1400" dirty="0">
                          <a:effectLst/>
                        </a:rPr>
                        <a:t>Recorrido en Z</a:t>
                      </a:r>
                      <a:endParaRPr lang="es-CL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L" sz="1400">
                          <a:effectLst/>
                        </a:rPr>
                        <a:t>70</a:t>
                      </a:r>
                      <a:endParaRPr lang="es-CL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L" sz="1400">
                          <a:effectLst/>
                        </a:rPr>
                        <a:t>mm</a:t>
                      </a:r>
                      <a:endParaRPr lang="es-CL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3612071"/>
                  </a:ext>
                </a:extLst>
              </a:tr>
              <a:tr h="361158">
                <a:tc>
                  <a:txBody>
                    <a:bodyPr/>
                    <a:lstStyle/>
                    <a:p>
                      <a:r>
                        <a:rPr lang="es-CL" sz="1400" dirty="0">
                          <a:effectLst/>
                        </a:rPr>
                        <a:t>RPM</a:t>
                      </a:r>
                      <a:endParaRPr lang="es-CL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L" sz="1400">
                          <a:effectLst/>
                        </a:rPr>
                        <a:t>7000 - 24000</a:t>
                      </a:r>
                      <a:endParaRPr lang="es-CL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L" sz="1400">
                          <a:effectLst/>
                        </a:rPr>
                        <a:t>1/min</a:t>
                      </a:r>
                      <a:endParaRPr lang="es-CL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4006645"/>
                  </a:ext>
                </a:extLst>
              </a:tr>
              <a:tr h="361158">
                <a:tc>
                  <a:txBody>
                    <a:bodyPr/>
                    <a:lstStyle/>
                    <a:p>
                      <a:r>
                        <a:rPr lang="es-CL" sz="1400" dirty="0">
                          <a:effectLst/>
                        </a:rPr>
                        <a:t>Diámetro herramientas</a:t>
                      </a:r>
                      <a:endParaRPr lang="es-CL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L" sz="1400">
                          <a:effectLst/>
                        </a:rPr>
                        <a:t>2 - 7</a:t>
                      </a:r>
                      <a:endParaRPr lang="es-CL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L" sz="1400" dirty="0">
                          <a:effectLst/>
                        </a:rPr>
                        <a:t>mm</a:t>
                      </a:r>
                      <a:endParaRPr lang="es-CL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9426486"/>
                  </a:ext>
                </a:extLst>
              </a:tr>
              <a:tr h="361158">
                <a:tc>
                  <a:txBody>
                    <a:bodyPr/>
                    <a:lstStyle/>
                    <a:p>
                      <a:r>
                        <a:rPr lang="es-CL" sz="1400">
                          <a:effectLst/>
                        </a:rPr>
                        <a:t>Potencia de corte</a:t>
                      </a:r>
                      <a:endParaRPr lang="es-CL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L" sz="1400">
                          <a:effectLst/>
                        </a:rPr>
                        <a:t>1.5</a:t>
                      </a:r>
                      <a:endParaRPr lang="es-CL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L" sz="1400">
                          <a:effectLst/>
                        </a:rPr>
                        <a:t>kW</a:t>
                      </a:r>
                      <a:endParaRPr lang="es-CL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5610381"/>
                  </a:ext>
                </a:extLst>
              </a:tr>
              <a:tr h="361158">
                <a:tc>
                  <a:txBody>
                    <a:bodyPr/>
                    <a:lstStyle/>
                    <a:p>
                      <a:r>
                        <a:rPr lang="es-CL" sz="1400">
                          <a:effectLst/>
                        </a:rPr>
                        <a:t>Velodidad máxima</a:t>
                      </a:r>
                      <a:endParaRPr lang="es-CL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L" sz="1400">
                          <a:effectLst/>
                        </a:rPr>
                        <a:t>2500</a:t>
                      </a:r>
                      <a:endParaRPr lang="es-CL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L" sz="1400" dirty="0">
                          <a:effectLst/>
                        </a:rPr>
                        <a:t>mm/min</a:t>
                      </a:r>
                      <a:endParaRPr lang="es-CL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808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457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56" y="3257550"/>
            <a:ext cx="4203247" cy="743744"/>
          </a:xfrm>
        </p:spPr>
        <p:txBody>
          <a:bodyPr rtlCol="0"/>
          <a:lstStyle/>
          <a:p>
            <a:pPr rtl="0"/>
            <a:r>
              <a:rPr lang="es-ES" sz="3200" dirty="0"/>
              <a:t>Nomenclatura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456" y="3629422"/>
            <a:ext cx="4996544" cy="1800225"/>
          </a:xfrm>
        </p:spPr>
        <p:txBody>
          <a:bodyPr vert="horz" lIns="0" tIns="45720" rIns="91440" bIns="45720" rtlCol="0" anchor="t">
            <a:normAutofit/>
          </a:bodyPr>
          <a:lstStyle/>
          <a:p>
            <a:pPr rtl="0"/>
            <a:r>
              <a:rPr lang="es-ES" sz="2000" dirty="0"/>
              <a:t>Cada letra Precisa una acción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es-ES" smtClean="0"/>
              <a:pPr rtl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779DE4-CAEA-4617-897E-FEC9A2AC2D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1623" y="1347705"/>
            <a:ext cx="3104198" cy="345475"/>
          </a:xfrm>
        </p:spPr>
        <p:txBody>
          <a:bodyPr vert="horz" lIns="0" tIns="45720" rIns="91440" bIns="45720" rtlCol="0" anchor="t">
            <a:normAutofit/>
          </a:bodyPr>
          <a:lstStyle/>
          <a:p>
            <a:pPr rtl="0"/>
            <a:r>
              <a:rPr lang="es-ES" dirty="0"/>
              <a:t>Letra de Código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33DB723-F5E2-41A5-84C1-EBDEDA5B21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571" y="1797225"/>
            <a:ext cx="3454768" cy="1284576"/>
          </a:xfrm>
        </p:spPr>
        <p:txBody>
          <a:bodyPr rtlCol="0">
            <a:normAutofit fontScale="92500" lnSpcReduction="20000"/>
          </a:bodyPr>
          <a:lstStyle/>
          <a:p>
            <a:pPr rtl="0">
              <a:lnSpc>
                <a:spcPct val="120000"/>
              </a:lnSpc>
            </a:pPr>
            <a:r>
              <a:rPr lang="es-ES" sz="1400" dirty="0"/>
              <a:t>Representan la función a ejecutar.</a:t>
            </a:r>
          </a:p>
          <a:p>
            <a:pPr rtl="0">
              <a:lnSpc>
                <a:spcPct val="120000"/>
              </a:lnSpc>
            </a:pPr>
            <a:r>
              <a:rPr lang="es-ES" sz="1400" dirty="0"/>
              <a:t>G: Comandos de movimiento</a:t>
            </a:r>
          </a:p>
          <a:p>
            <a:pPr rtl="0">
              <a:lnSpc>
                <a:spcPct val="120000"/>
              </a:lnSpc>
            </a:pPr>
            <a:r>
              <a:rPr lang="es-ES" sz="1400" dirty="0"/>
              <a:t>M: Misceláneos </a:t>
            </a:r>
          </a:p>
          <a:p>
            <a:pPr rtl="0">
              <a:lnSpc>
                <a:spcPct val="120000"/>
              </a:lnSpc>
            </a:pPr>
            <a:r>
              <a:rPr lang="es-ES" sz="1400" dirty="0"/>
              <a:t>F: Velocidades o parámetros adicionales </a:t>
            </a:r>
          </a:p>
          <a:p>
            <a:pPr rtl="0"/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BEDB7CB-2A17-4C89-8463-567F882F6B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3061" y="5272507"/>
            <a:ext cx="3104198" cy="320381"/>
          </a:xfrm>
        </p:spPr>
        <p:txBody>
          <a:bodyPr rtlCol="0"/>
          <a:lstStyle/>
          <a:p>
            <a:pPr rtl="0"/>
            <a:r>
              <a:rPr lang="es-ES" dirty="0"/>
              <a:t>Código Modal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D8F83235-6CF2-4F43-BEFE-6C0E272FDCC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3766" y="5528427"/>
            <a:ext cx="3103493" cy="866401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Permanecen activos hasta que se cambien explícitamente (G01: </a:t>
            </a:r>
            <a:r>
              <a:rPr lang="es-ES" dirty="0" err="1"/>
              <a:t>Mov</a:t>
            </a:r>
            <a:r>
              <a:rPr lang="es-ES" dirty="0"/>
              <a:t>. Lineal)</a:t>
            </a:r>
          </a:p>
          <a:p>
            <a:pPr rtl="0"/>
            <a:endParaRPr lang="es-E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8567012-CD35-41AB-B12D-92555A9BE0D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77339" y="3664830"/>
            <a:ext cx="3104198" cy="320381"/>
          </a:xfrm>
        </p:spPr>
        <p:txBody>
          <a:bodyPr rtlCol="0"/>
          <a:lstStyle/>
          <a:p>
            <a:pPr rtl="0"/>
            <a:r>
              <a:rPr lang="es-ES" dirty="0"/>
              <a:t>Personalización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0DC896C3-77D0-44A1-B244-9554FA063FE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84670" y="4135039"/>
            <a:ext cx="3394618" cy="86640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es-ES" dirty="0"/>
              <a:t>La mayoría de los comandos se pueden personalizar mas aun para dar un movimiento mas suave y preciso</a:t>
            </a:r>
          </a:p>
          <a:p>
            <a:pPr rtl="0"/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373" y="487755"/>
            <a:ext cx="10515600" cy="92480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Estructura del G CODE</a:t>
            </a:r>
          </a:p>
        </p:txBody>
      </p:sp>
      <p:sp>
        <p:nvSpPr>
          <p:cNvPr id="15" name="Marcador de número de diapositiva 14">
            <a:extLst>
              <a:ext uri="{FF2B5EF4-FFF2-40B4-BE49-F238E27FC236}">
                <a16:creationId xmlns:a16="http://schemas.microsoft.com/office/drawing/2014/main" id="{A65DB049-1A50-43CE-907A-2AA792D6F9F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7</a:t>
            </a:fld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547D840D-AC6E-4F0E-B562-819386D3E35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1623" y="3344449"/>
            <a:ext cx="3104198" cy="320381"/>
          </a:xfrm>
        </p:spPr>
        <p:txBody>
          <a:bodyPr rtlCol="0"/>
          <a:lstStyle/>
          <a:p>
            <a:pPr rtl="0"/>
            <a:r>
              <a:rPr lang="es-ES" dirty="0"/>
              <a:t>Numero de parámetro </a:t>
            </a: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4B9C2507-FEB7-4DC8-B74C-12FDF7B2DA8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2571" y="3735569"/>
            <a:ext cx="3205179" cy="1284576"/>
          </a:xfrm>
        </p:spPr>
        <p:txBody>
          <a:bodyPr rtlCol="0">
            <a:normAutofit fontScale="85000" lnSpcReduction="10000"/>
          </a:bodyPr>
          <a:lstStyle/>
          <a:p>
            <a:pPr rtl="0"/>
            <a:r>
              <a:rPr lang="es-ES" sz="1300" dirty="0"/>
              <a:t>Define el valor de parámetro a ejecutar, dependiendo del glosario</a:t>
            </a:r>
          </a:p>
          <a:p>
            <a:pPr rtl="0"/>
            <a:r>
              <a:rPr lang="es-ES" sz="1300" dirty="0"/>
              <a:t>G90: Coordenadas absolutas </a:t>
            </a:r>
          </a:p>
          <a:p>
            <a:pPr rtl="0"/>
            <a:r>
              <a:rPr lang="es-ES" sz="1300" dirty="0"/>
              <a:t>G91: Coordenadas incrementales (relativas)</a:t>
            </a:r>
          </a:p>
          <a:p>
            <a:pPr rtl="0"/>
            <a:endParaRPr lang="es-ES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9848D4A8-6589-4AB3-B1B2-E5C601B474D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077339" y="2063477"/>
            <a:ext cx="3104198" cy="320381"/>
          </a:xfrm>
        </p:spPr>
        <p:txBody>
          <a:bodyPr rtlCol="0"/>
          <a:lstStyle/>
          <a:p>
            <a:pPr rtl="0"/>
            <a:r>
              <a:rPr lang="es-ES" dirty="0"/>
              <a:t>Secuencia 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6F09C19-B12A-46BD-ADC9-8A0BA0CACE8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078044" y="2504401"/>
            <a:ext cx="3103493" cy="866401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Cada comando se ejecuta línea a línea sin distinción de ejecución, de arriba abajo.</a:t>
            </a:r>
          </a:p>
          <a:p>
            <a:pPr rtl="0"/>
            <a:endParaRPr lang="es-ES"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1F702779-9C55-1BD7-1CF1-526F2C2D0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055" y="1347705"/>
            <a:ext cx="4274184" cy="439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616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 build="p"/>
      <p:bldP spid="9" grpId="0" build="p"/>
      <p:bldP spid="10" grpId="0" build="p"/>
      <p:bldP spid="11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A285D-9D64-9672-0890-B4008BF2C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ADD916-A12B-7A0F-138A-CEE91C60C3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5396" y="1414911"/>
            <a:ext cx="591250" cy="478435"/>
          </a:xfrm>
        </p:spPr>
        <p:txBody>
          <a:bodyPr vert="horz" lIns="0" tIns="45720" rIns="91440" bIns="45720" rtlCol="0" anchor="t">
            <a:normAutofit/>
          </a:bodyPr>
          <a:lstStyle/>
          <a:p>
            <a:pPr rtl="0"/>
            <a:r>
              <a:rPr lang="es-ES" dirty="0"/>
              <a:t>G00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0889340-D7E6-F34B-B113-B4818C91CB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16646" y="1377473"/>
            <a:ext cx="4434484" cy="386820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Posicionamiento rápido: La herramienta solo se mueve 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65758C0-BB39-09BC-9648-08FED172D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646" y="412247"/>
            <a:ext cx="10515600" cy="92480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Comandos Comunes</a:t>
            </a:r>
          </a:p>
        </p:txBody>
      </p:sp>
      <p:sp>
        <p:nvSpPr>
          <p:cNvPr id="15" name="Marcador de número de diapositiva 14">
            <a:extLst>
              <a:ext uri="{FF2B5EF4-FFF2-40B4-BE49-F238E27FC236}">
                <a16:creationId xmlns:a16="http://schemas.microsoft.com/office/drawing/2014/main" id="{0312F7A8-B2ED-5C8C-D196-9698B5B2674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8</a:t>
            </a:fld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0424CC58-FD7F-3F5E-5961-547C20A19B1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5396" y="1876972"/>
            <a:ext cx="3104198" cy="320381"/>
          </a:xfrm>
        </p:spPr>
        <p:txBody>
          <a:bodyPr rtlCol="0"/>
          <a:lstStyle/>
          <a:p>
            <a:pPr rtl="0"/>
            <a:r>
              <a:rPr lang="es-ES" dirty="0"/>
              <a:t>G01</a:t>
            </a:r>
          </a:p>
        </p:txBody>
      </p:sp>
      <p:sp>
        <p:nvSpPr>
          <p:cNvPr id="36" name="Marcador de texto 3">
            <a:extLst>
              <a:ext uri="{FF2B5EF4-FFF2-40B4-BE49-F238E27FC236}">
                <a16:creationId xmlns:a16="http://schemas.microsoft.com/office/drawing/2014/main" id="{48C8794D-3CEF-C763-DBF9-AD278CCF959C}"/>
              </a:ext>
            </a:extLst>
          </p:cNvPr>
          <p:cNvSpPr txBox="1">
            <a:spLocks/>
          </p:cNvSpPr>
          <p:nvPr/>
        </p:nvSpPr>
        <p:spPr>
          <a:xfrm>
            <a:off x="1216646" y="1832806"/>
            <a:ext cx="6335222" cy="38682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Interpolación Lineal: Movimientos lineales desde la posición actual a un destino</a:t>
            </a:r>
          </a:p>
        </p:txBody>
      </p:sp>
      <p:sp>
        <p:nvSpPr>
          <p:cNvPr id="37" name="Marcador de texto 8">
            <a:extLst>
              <a:ext uri="{FF2B5EF4-FFF2-40B4-BE49-F238E27FC236}">
                <a16:creationId xmlns:a16="http://schemas.microsoft.com/office/drawing/2014/main" id="{FACD363D-BF1F-12A9-B8F8-EB1AD4AEFEBB}"/>
              </a:ext>
            </a:extLst>
          </p:cNvPr>
          <p:cNvSpPr txBox="1">
            <a:spLocks/>
          </p:cNvSpPr>
          <p:nvPr/>
        </p:nvSpPr>
        <p:spPr>
          <a:xfrm>
            <a:off x="625396" y="2332305"/>
            <a:ext cx="3104198" cy="32038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G90</a:t>
            </a:r>
          </a:p>
        </p:txBody>
      </p:sp>
      <p:sp>
        <p:nvSpPr>
          <p:cNvPr id="38" name="Marcador de texto 8">
            <a:extLst>
              <a:ext uri="{FF2B5EF4-FFF2-40B4-BE49-F238E27FC236}">
                <a16:creationId xmlns:a16="http://schemas.microsoft.com/office/drawing/2014/main" id="{8B232F35-8E45-C3F6-045A-185EE22DA837}"/>
              </a:ext>
            </a:extLst>
          </p:cNvPr>
          <p:cNvSpPr txBox="1">
            <a:spLocks/>
          </p:cNvSpPr>
          <p:nvPr/>
        </p:nvSpPr>
        <p:spPr>
          <a:xfrm>
            <a:off x="625396" y="2787638"/>
            <a:ext cx="3104198" cy="32038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G91</a:t>
            </a:r>
          </a:p>
        </p:txBody>
      </p:sp>
      <p:sp>
        <p:nvSpPr>
          <p:cNvPr id="39" name="Marcador de texto 8">
            <a:extLst>
              <a:ext uri="{FF2B5EF4-FFF2-40B4-BE49-F238E27FC236}">
                <a16:creationId xmlns:a16="http://schemas.microsoft.com/office/drawing/2014/main" id="{BE10AF36-F178-CAD1-F65D-B2A49C4C6167}"/>
              </a:ext>
            </a:extLst>
          </p:cNvPr>
          <p:cNvSpPr txBox="1">
            <a:spLocks/>
          </p:cNvSpPr>
          <p:nvPr/>
        </p:nvSpPr>
        <p:spPr>
          <a:xfrm>
            <a:off x="625396" y="3242971"/>
            <a:ext cx="3104198" cy="32038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G4</a:t>
            </a:r>
          </a:p>
        </p:txBody>
      </p:sp>
      <p:sp>
        <p:nvSpPr>
          <p:cNvPr id="40" name="Marcador de texto 8">
            <a:extLst>
              <a:ext uri="{FF2B5EF4-FFF2-40B4-BE49-F238E27FC236}">
                <a16:creationId xmlns:a16="http://schemas.microsoft.com/office/drawing/2014/main" id="{835F0D7F-6F90-558E-EA47-57E7AC5C00E4}"/>
              </a:ext>
            </a:extLst>
          </p:cNvPr>
          <p:cNvSpPr txBox="1">
            <a:spLocks/>
          </p:cNvSpPr>
          <p:nvPr/>
        </p:nvSpPr>
        <p:spPr>
          <a:xfrm>
            <a:off x="410243" y="3687241"/>
            <a:ext cx="3104198" cy="32038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G20/G21</a:t>
            </a:r>
          </a:p>
        </p:txBody>
      </p:sp>
      <p:sp>
        <p:nvSpPr>
          <p:cNvPr id="41" name="Marcador de texto 8">
            <a:extLst>
              <a:ext uri="{FF2B5EF4-FFF2-40B4-BE49-F238E27FC236}">
                <a16:creationId xmlns:a16="http://schemas.microsoft.com/office/drawing/2014/main" id="{65D5B632-AE25-BF75-FD37-26B8EF3BC179}"/>
              </a:ext>
            </a:extLst>
          </p:cNvPr>
          <p:cNvSpPr txBox="1">
            <a:spLocks/>
          </p:cNvSpPr>
          <p:nvPr/>
        </p:nvSpPr>
        <p:spPr>
          <a:xfrm>
            <a:off x="625396" y="4163692"/>
            <a:ext cx="3104198" cy="32038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FXX</a:t>
            </a:r>
          </a:p>
        </p:txBody>
      </p:sp>
      <p:sp>
        <p:nvSpPr>
          <p:cNvPr id="42" name="Marcador de texto 8">
            <a:extLst>
              <a:ext uri="{FF2B5EF4-FFF2-40B4-BE49-F238E27FC236}">
                <a16:creationId xmlns:a16="http://schemas.microsoft.com/office/drawing/2014/main" id="{1864F0DC-1530-0F05-4635-AD6C75F7238D}"/>
              </a:ext>
            </a:extLst>
          </p:cNvPr>
          <p:cNvSpPr txBox="1">
            <a:spLocks/>
          </p:cNvSpPr>
          <p:nvPr/>
        </p:nvSpPr>
        <p:spPr>
          <a:xfrm>
            <a:off x="625396" y="4607564"/>
            <a:ext cx="3104198" cy="32038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M6</a:t>
            </a:r>
          </a:p>
        </p:txBody>
      </p:sp>
      <p:sp>
        <p:nvSpPr>
          <p:cNvPr id="43" name="Marcador de texto 8">
            <a:extLst>
              <a:ext uri="{FF2B5EF4-FFF2-40B4-BE49-F238E27FC236}">
                <a16:creationId xmlns:a16="http://schemas.microsoft.com/office/drawing/2014/main" id="{3943B9B7-ECC2-96EB-1F4C-88F4FDCDB58B}"/>
              </a:ext>
            </a:extLst>
          </p:cNvPr>
          <p:cNvSpPr txBox="1">
            <a:spLocks/>
          </p:cNvSpPr>
          <p:nvPr/>
        </p:nvSpPr>
        <p:spPr>
          <a:xfrm>
            <a:off x="625396" y="5031330"/>
            <a:ext cx="3104198" cy="32038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M0</a:t>
            </a:r>
          </a:p>
        </p:txBody>
      </p:sp>
      <p:sp>
        <p:nvSpPr>
          <p:cNvPr id="44" name="Marcador de texto 8">
            <a:extLst>
              <a:ext uri="{FF2B5EF4-FFF2-40B4-BE49-F238E27FC236}">
                <a16:creationId xmlns:a16="http://schemas.microsoft.com/office/drawing/2014/main" id="{CC551C35-9324-69A1-61E3-15ACEC2B05FE}"/>
              </a:ext>
            </a:extLst>
          </p:cNvPr>
          <p:cNvSpPr txBox="1">
            <a:spLocks/>
          </p:cNvSpPr>
          <p:nvPr/>
        </p:nvSpPr>
        <p:spPr>
          <a:xfrm>
            <a:off x="625396" y="5443089"/>
            <a:ext cx="3104198" cy="32038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SXX</a:t>
            </a:r>
          </a:p>
        </p:txBody>
      </p:sp>
      <p:sp>
        <p:nvSpPr>
          <p:cNvPr id="45" name="Marcador de texto 3">
            <a:extLst>
              <a:ext uri="{FF2B5EF4-FFF2-40B4-BE49-F238E27FC236}">
                <a16:creationId xmlns:a16="http://schemas.microsoft.com/office/drawing/2014/main" id="{744892B7-D8C5-6159-9036-5598369113B1}"/>
              </a:ext>
            </a:extLst>
          </p:cNvPr>
          <p:cNvSpPr txBox="1">
            <a:spLocks/>
          </p:cNvSpPr>
          <p:nvPr/>
        </p:nvSpPr>
        <p:spPr>
          <a:xfrm>
            <a:off x="1216646" y="2273814"/>
            <a:ext cx="6335222" cy="38682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Sistema Absoluto: Las posiciones mostradas son con respecto al sistema de referencia</a:t>
            </a:r>
          </a:p>
        </p:txBody>
      </p:sp>
      <p:sp>
        <p:nvSpPr>
          <p:cNvPr id="46" name="Marcador de texto 3">
            <a:extLst>
              <a:ext uri="{FF2B5EF4-FFF2-40B4-BE49-F238E27FC236}">
                <a16:creationId xmlns:a16="http://schemas.microsoft.com/office/drawing/2014/main" id="{E228158A-A791-50A5-4598-E00447E1A53A}"/>
              </a:ext>
            </a:extLst>
          </p:cNvPr>
          <p:cNvSpPr txBox="1">
            <a:spLocks/>
          </p:cNvSpPr>
          <p:nvPr/>
        </p:nvSpPr>
        <p:spPr>
          <a:xfrm>
            <a:off x="1216646" y="2725882"/>
            <a:ext cx="6335222" cy="38682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Sistema Relativo: La posición mostrada es con respecto a la línea inmediatamente anterior</a:t>
            </a:r>
          </a:p>
        </p:txBody>
      </p:sp>
      <p:sp>
        <p:nvSpPr>
          <p:cNvPr id="47" name="Marcador de texto 3">
            <a:extLst>
              <a:ext uri="{FF2B5EF4-FFF2-40B4-BE49-F238E27FC236}">
                <a16:creationId xmlns:a16="http://schemas.microsoft.com/office/drawing/2014/main" id="{9C935AC7-EACD-5C21-2E9E-E51A663C374A}"/>
              </a:ext>
            </a:extLst>
          </p:cNvPr>
          <p:cNvSpPr txBox="1">
            <a:spLocks/>
          </p:cNvSpPr>
          <p:nvPr/>
        </p:nvSpPr>
        <p:spPr>
          <a:xfrm>
            <a:off x="1216646" y="3211403"/>
            <a:ext cx="6335222" cy="38682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Retraso o espera del proceso: Para cambio de herramienta o posicionamiento</a:t>
            </a:r>
          </a:p>
        </p:txBody>
      </p:sp>
      <p:sp>
        <p:nvSpPr>
          <p:cNvPr id="48" name="Marcador de texto 3">
            <a:extLst>
              <a:ext uri="{FF2B5EF4-FFF2-40B4-BE49-F238E27FC236}">
                <a16:creationId xmlns:a16="http://schemas.microsoft.com/office/drawing/2014/main" id="{B9F5113C-FDB3-D06F-F7B6-DC9CDE0DFF8A}"/>
              </a:ext>
            </a:extLst>
          </p:cNvPr>
          <p:cNvSpPr txBox="1">
            <a:spLocks/>
          </p:cNvSpPr>
          <p:nvPr/>
        </p:nvSpPr>
        <p:spPr>
          <a:xfrm>
            <a:off x="1378011" y="3662899"/>
            <a:ext cx="6335222" cy="38682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Sistema en pulgadas / milímetros</a:t>
            </a:r>
          </a:p>
        </p:txBody>
      </p:sp>
      <p:sp>
        <p:nvSpPr>
          <p:cNvPr id="49" name="Marcador de texto 3">
            <a:extLst>
              <a:ext uri="{FF2B5EF4-FFF2-40B4-BE49-F238E27FC236}">
                <a16:creationId xmlns:a16="http://schemas.microsoft.com/office/drawing/2014/main" id="{FEC015C4-D4C6-DD21-3F3F-22E57C6926EB}"/>
              </a:ext>
            </a:extLst>
          </p:cNvPr>
          <p:cNvSpPr txBox="1">
            <a:spLocks/>
          </p:cNvSpPr>
          <p:nvPr/>
        </p:nvSpPr>
        <p:spPr>
          <a:xfrm>
            <a:off x="1216646" y="4107959"/>
            <a:ext cx="6335222" cy="38682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Indica la velocidad de movimiento mm/min</a:t>
            </a:r>
          </a:p>
        </p:txBody>
      </p:sp>
      <p:sp>
        <p:nvSpPr>
          <p:cNvPr id="50" name="Marcador de texto 3">
            <a:extLst>
              <a:ext uri="{FF2B5EF4-FFF2-40B4-BE49-F238E27FC236}">
                <a16:creationId xmlns:a16="http://schemas.microsoft.com/office/drawing/2014/main" id="{CE6B1C2C-286F-5959-AE21-30766C125811}"/>
              </a:ext>
            </a:extLst>
          </p:cNvPr>
          <p:cNvSpPr txBox="1">
            <a:spLocks/>
          </p:cNvSpPr>
          <p:nvPr/>
        </p:nvSpPr>
        <p:spPr>
          <a:xfrm>
            <a:off x="1216646" y="4542313"/>
            <a:ext cx="6335222" cy="38682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Cambio de Herramienta (Pausa)</a:t>
            </a:r>
          </a:p>
        </p:txBody>
      </p:sp>
      <p:sp>
        <p:nvSpPr>
          <p:cNvPr id="51" name="Marcador de texto 3">
            <a:extLst>
              <a:ext uri="{FF2B5EF4-FFF2-40B4-BE49-F238E27FC236}">
                <a16:creationId xmlns:a16="http://schemas.microsoft.com/office/drawing/2014/main" id="{412BCC0C-08FF-EAAD-300E-90D6D1FBCC56}"/>
              </a:ext>
            </a:extLst>
          </p:cNvPr>
          <p:cNvSpPr txBox="1">
            <a:spLocks/>
          </p:cNvSpPr>
          <p:nvPr/>
        </p:nvSpPr>
        <p:spPr>
          <a:xfrm>
            <a:off x="1216646" y="4984946"/>
            <a:ext cx="6335222" cy="38682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Punto Final del Programa</a:t>
            </a:r>
          </a:p>
        </p:txBody>
      </p:sp>
      <p:sp>
        <p:nvSpPr>
          <p:cNvPr id="52" name="Marcador de texto 3">
            <a:extLst>
              <a:ext uri="{FF2B5EF4-FFF2-40B4-BE49-F238E27FC236}">
                <a16:creationId xmlns:a16="http://schemas.microsoft.com/office/drawing/2014/main" id="{650E6B13-286E-479A-8CFD-9E79E1426144}"/>
              </a:ext>
            </a:extLst>
          </p:cNvPr>
          <p:cNvSpPr txBox="1">
            <a:spLocks/>
          </p:cNvSpPr>
          <p:nvPr/>
        </p:nvSpPr>
        <p:spPr>
          <a:xfrm>
            <a:off x="1216646" y="5408712"/>
            <a:ext cx="6335222" cy="38682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Velocidad de Husillo </a:t>
            </a:r>
            <a:r>
              <a:rPr lang="es-ES" dirty="0" err="1"/>
              <a:t>Rev</a:t>
            </a:r>
            <a:r>
              <a:rPr lang="es-ES" dirty="0"/>
              <a:t>/min</a:t>
            </a:r>
          </a:p>
        </p:txBody>
      </p:sp>
      <p:sp>
        <p:nvSpPr>
          <p:cNvPr id="53" name="Marcador de texto 3">
            <a:extLst>
              <a:ext uri="{FF2B5EF4-FFF2-40B4-BE49-F238E27FC236}">
                <a16:creationId xmlns:a16="http://schemas.microsoft.com/office/drawing/2014/main" id="{D5ACEEC2-71D1-531F-A712-42030D475C6A}"/>
              </a:ext>
            </a:extLst>
          </p:cNvPr>
          <p:cNvSpPr txBox="1">
            <a:spLocks/>
          </p:cNvSpPr>
          <p:nvPr/>
        </p:nvSpPr>
        <p:spPr>
          <a:xfrm>
            <a:off x="1464073" y="5851170"/>
            <a:ext cx="6335222" cy="38682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Encender / Apagar Husillo</a:t>
            </a:r>
          </a:p>
        </p:txBody>
      </p:sp>
      <p:sp>
        <p:nvSpPr>
          <p:cNvPr id="54" name="Marcador de texto 8">
            <a:extLst>
              <a:ext uri="{FF2B5EF4-FFF2-40B4-BE49-F238E27FC236}">
                <a16:creationId xmlns:a16="http://schemas.microsoft.com/office/drawing/2014/main" id="{4818CE6F-568A-553E-5AEF-ECA1857945FB}"/>
              </a:ext>
            </a:extLst>
          </p:cNvPr>
          <p:cNvSpPr txBox="1">
            <a:spLocks/>
          </p:cNvSpPr>
          <p:nvPr/>
        </p:nvSpPr>
        <p:spPr>
          <a:xfrm>
            <a:off x="422032" y="5917609"/>
            <a:ext cx="3104198" cy="32038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M03/M05</a:t>
            </a:r>
          </a:p>
        </p:txBody>
      </p:sp>
      <p:sp>
        <p:nvSpPr>
          <p:cNvPr id="55" name="Marcador de texto 8">
            <a:extLst>
              <a:ext uri="{FF2B5EF4-FFF2-40B4-BE49-F238E27FC236}">
                <a16:creationId xmlns:a16="http://schemas.microsoft.com/office/drawing/2014/main" id="{B59EA895-78EE-56F9-1B23-E4ADD7BB2E92}"/>
              </a:ext>
            </a:extLst>
          </p:cNvPr>
          <p:cNvSpPr txBox="1">
            <a:spLocks/>
          </p:cNvSpPr>
          <p:nvPr/>
        </p:nvSpPr>
        <p:spPr>
          <a:xfrm>
            <a:off x="8249602" y="1485053"/>
            <a:ext cx="3104198" cy="32038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G28,2</a:t>
            </a:r>
          </a:p>
        </p:txBody>
      </p:sp>
      <p:sp>
        <p:nvSpPr>
          <p:cNvPr id="56" name="Marcador de texto 8">
            <a:extLst>
              <a:ext uri="{FF2B5EF4-FFF2-40B4-BE49-F238E27FC236}">
                <a16:creationId xmlns:a16="http://schemas.microsoft.com/office/drawing/2014/main" id="{18603EAB-CD46-45FF-656B-B569D68057F6}"/>
              </a:ext>
            </a:extLst>
          </p:cNvPr>
          <p:cNvSpPr txBox="1">
            <a:spLocks/>
          </p:cNvSpPr>
          <p:nvPr/>
        </p:nvSpPr>
        <p:spPr>
          <a:xfrm>
            <a:off x="8249602" y="1953432"/>
            <a:ext cx="3104198" cy="32038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G92</a:t>
            </a:r>
          </a:p>
        </p:txBody>
      </p:sp>
      <p:sp>
        <p:nvSpPr>
          <p:cNvPr id="58" name="Marcador de texto 3">
            <a:extLst>
              <a:ext uri="{FF2B5EF4-FFF2-40B4-BE49-F238E27FC236}">
                <a16:creationId xmlns:a16="http://schemas.microsoft.com/office/drawing/2014/main" id="{D7DBF320-9A80-D23B-A9B7-C317BB9743C2}"/>
              </a:ext>
            </a:extLst>
          </p:cNvPr>
          <p:cNvSpPr txBox="1">
            <a:spLocks/>
          </p:cNvSpPr>
          <p:nvPr/>
        </p:nvSpPr>
        <p:spPr>
          <a:xfrm>
            <a:off x="9014908" y="1404648"/>
            <a:ext cx="4434484" cy="38682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err="1"/>
              <a:t>Homing</a:t>
            </a:r>
            <a:r>
              <a:rPr lang="es-ES" dirty="0"/>
              <a:t> Maquina (Físico)</a:t>
            </a:r>
          </a:p>
        </p:txBody>
      </p:sp>
      <p:sp>
        <p:nvSpPr>
          <p:cNvPr id="59" name="Marcador de texto 3">
            <a:extLst>
              <a:ext uri="{FF2B5EF4-FFF2-40B4-BE49-F238E27FC236}">
                <a16:creationId xmlns:a16="http://schemas.microsoft.com/office/drawing/2014/main" id="{7E0F9057-415B-2675-5D72-07D86580B905}"/>
              </a:ext>
            </a:extLst>
          </p:cNvPr>
          <p:cNvSpPr txBox="1">
            <a:spLocks/>
          </p:cNvSpPr>
          <p:nvPr/>
        </p:nvSpPr>
        <p:spPr>
          <a:xfrm>
            <a:off x="9014908" y="1908093"/>
            <a:ext cx="4434484" cy="38682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err="1"/>
              <a:t>Homing</a:t>
            </a:r>
            <a:r>
              <a:rPr lang="es-ES" dirty="0"/>
              <a:t> Maquina (Virtual)</a:t>
            </a: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41EDF6A1-3BE7-6F30-DBF3-343A03FD8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9468" y="2652686"/>
            <a:ext cx="3737749" cy="3839772"/>
          </a:xfrm>
          <a:prstGeom prst="rect">
            <a:avLst/>
          </a:prstGeom>
        </p:spPr>
      </p:pic>
      <p:sp>
        <p:nvSpPr>
          <p:cNvPr id="61" name="Marcador de texto 8">
            <a:extLst>
              <a:ext uri="{FF2B5EF4-FFF2-40B4-BE49-F238E27FC236}">
                <a16:creationId xmlns:a16="http://schemas.microsoft.com/office/drawing/2014/main" id="{7C2FD6D8-BC6C-0331-13E9-EE7455151B9B}"/>
              </a:ext>
            </a:extLst>
          </p:cNvPr>
          <p:cNvSpPr txBox="1">
            <a:spLocks/>
          </p:cNvSpPr>
          <p:nvPr/>
        </p:nvSpPr>
        <p:spPr>
          <a:xfrm>
            <a:off x="8249602" y="1025775"/>
            <a:ext cx="3104198" cy="32038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err="1"/>
              <a:t>txx</a:t>
            </a:r>
            <a:endParaRPr lang="es-ES" dirty="0"/>
          </a:p>
        </p:txBody>
      </p:sp>
      <p:sp>
        <p:nvSpPr>
          <p:cNvPr id="62" name="Marcador de texto 3">
            <a:extLst>
              <a:ext uri="{FF2B5EF4-FFF2-40B4-BE49-F238E27FC236}">
                <a16:creationId xmlns:a16="http://schemas.microsoft.com/office/drawing/2014/main" id="{C2CAEF10-AD48-49E4-2CFD-5DFA65EE278D}"/>
              </a:ext>
            </a:extLst>
          </p:cNvPr>
          <p:cNvSpPr txBox="1">
            <a:spLocks/>
          </p:cNvSpPr>
          <p:nvPr/>
        </p:nvSpPr>
        <p:spPr>
          <a:xfrm>
            <a:off x="9002115" y="966499"/>
            <a:ext cx="4434484" cy="38682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Herramienta</a:t>
            </a:r>
          </a:p>
        </p:txBody>
      </p:sp>
    </p:spTree>
    <p:extLst>
      <p:ext uri="{BB962C8B-B14F-4D97-AF65-F5344CB8AC3E}">
        <p14:creationId xmlns:p14="http://schemas.microsoft.com/office/powerpoint/2010/main" val="1787221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9" grpId="0" build="p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8" grpId="0"/>
      <p:bldP spid="59" grpId="0"/>
      <p:bldP spid="61" grpId="0"/>
      <p:bldP spid="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12B089-A8F9-45B1-BE6E-EAC10163F082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001750" y="3266159"/>
            <a:ext cx="2941600" cy="360000"/>
          </a:xfrm>
        </p:spPr>
        <p:txBody>
          <a:bodyPr rtlCol="0"/>
          <a:lstStyle/>
          <a:p>
            <a:pPr rtl="0"/>
            <a:r>
              <a:rPr lang="es-ES" dirty="0"/>
              <a:t>Fresadoras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0FE22F9B-4BF8-41DC-8F1C-836B546E59A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034142" y="4117102"/>
            <a:ext cx="2941600" cy="2317551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Geometrías rectangulares.</a:t>
            </a:r>
          </a:p>
          <a:p>
            <a:pPr rtl="0"/>
            <a:r>
              <a:rPr lang="es-ES" dirty="0"/>
              <a:t>Cuerpo de movimiento de 3 ejes hacia arriba</a:t>
            </a:r>
          </a:p>
          <a:p>
            <a:pPr rtl="0"/>
            <a:r>
              <a:rPr lang="es-ES" dirty="0"/>
              <a:t>Pueden de distintos mecanismos de corte como herramientas, plasma, electroerosión o chorro de agua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0775" y="328934"/>
            <a:ext cx="10515600" cy="924808"/>
          </a:xfrm>
        </p:spPr>
        <p:txBody>
          <a:bodyPr rtlCol="0"/>
          <a:lstStyle/>
          <a:p>
            <a:pPr rtl="0"/>
            <a:r>
              <a:rPr lang="es-ES" dirty="0"/>
              <a:t>Tipos de herramientas de tecnología </a:t>
            </a:r>
            <a:r>
              <a:rPr lang="es-ES" dirty="0" err="1"/>
              <a:t>cnc</a:t>
            </a:r>
            <a:endParaRPr lang="es-ES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F515C5D-2CDB-4E66-B2B8-1451BC44247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706975" y="3266159"/>
            <a:ext cx="2941600" cy="3600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dirty="0"/>
              <a:t>Tornos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6B35F89A-6CDF-41F7-BD87-18B45BD7330B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706975" y="4117102"/>
            <a:ext cx="2941600" cy="223924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rtl="0"/>
            <a:r>
              <a:rPr lang="es-ES" sz="1400" noProof="1"/>
              <a:t>Geometrías Circulares</a:t>
            </a:r>
          </a:p>
          <a:p>
            <a:pPr rtl="0"/>
            <a:r>
              <a:rPr lang="es-ES" sz="1400" noProof="1"/>
              <a:t>Cuerpo de movimiento de 2 ejes hacia arriba (Carro y Cabezal)</a:t>
            </a:r>
          </a:p>
          <a:p>
            <a:pPr rtl="0"/>
            <a:r>
              <a:rPr lang="es-ES" sz="1400" noProof="1"/>
              <a:t>La gran mayoría es con herramienta de corte, pero también pueden ser de plasma o chorro de agua</a:t>
            </a:r>
          </a:p>
          <a:p>
            <a:pPr rtl="0"/>
            <a:endParaRPr lang="es-ES" noProof="1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E1C399-8F48-44F5-9461-3C89866D4CE1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412200" y="3266159"/>
            <a:ext cx="2941600" cy="360000"/>
          </a:xfrm>
        </p:spPr>
        <p:txBody>
          <a:bodyPr rtlCol="0"/>
          <a:lstStyle/>
          <a:p>
            <a:pPr rtl="0"/>
            <a:r>
              <a:rPr lang="es-ES" dirty="0"/>
              <a:t>Impresoras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E92B9716-8D44-4864-8986-720957B34362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412200" y="4117102"/>
            <a:ext cx="2941600" cy="2087755"/>
          </a:xfrm>
        </p:spPr>
        <p:txBody>
          <a:bodyPr rtlCol="0">
            <a:normAutofit/>
          </a:bodyPr>
          <a:lstStyle/>
          <a:p>
            <a:pPr rtl="0"/>
            <a:r>
              <a:rPr lang="es-ES" sz="1400" noProof="1"/>
              <a:t>Manufactura Aditiva</a:t>
            </a:r>
          </a:p>
          <a:p>
            <a:pPr rtl="0"/>
            <a:r>
              <a:rPr lang="es-ES" sz="1400" noProof="1"/>
              <a:t>Se adiciona material para crear una pieza</a:t>
            </a:r>
          </a:p>
          <a:p>
            <a:pPr rtl="0"/>
            <a:r>
              <a:rPr lang="es-ES" sz="1400" noProof="1"/>
              <a:t>Puede ser de diferentes materiales y geometrías sin límite</a:t>
            </a:r>
          </a:p>
          <a:p>
            <a:pPr rtl="0"/>
            <a:endParaRPr lang="es-ES" dirty="0"/>
          </a:p>
          <a:p>
            <a:pPr rtl="0"/>
            <a:endParaRPr lang="es-ES" dirty="0"/>
          </a:p>
        </p:txBody>
      </p:sp>
      <p:sp>
        <p:nvSpPr>
          <p:cNvPr id="30" name="Marcador de número de diapositiva 29">
            <a:extLst>
              <a:ext uri="{FF2B5EF4-FFF2-40B4-BE49-F238E27FC236}">
                <a16:creationId xmlns:a16="http://schemas.microsoft.com/office/drawing/2014/main" id="{8875A7EC-3DB7-4BAF-9699-4DCDE45D006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es-ES" smtClean="0"/>
              <a:pPr rtl="0"/>
              <a:t>9</a:t>
            </a:fld>
            <a:endParaRPr lang="es-ES" dirty="0"/>
          </a:p>
        </p:txBody>
      </p:sp>
      <p:pic>
        <p:nvPicPr>
          <p:cNvPr id="2050" name="Picture 2" descr="* LS Mini CNC router madera 3018 Pro con laser 5500mW (sin precio) maquina  fresadora*">
            <a:extLst>
              <a:ext uri="{FF2B5EF4-FFF2-40B4-BE49-F238E27FC236}">
                <a16:creationId xmlns:a16="http://schemas.microsoft.com/office/drawing/2014/main" id="{AD2CD603-901E-2A46-5185-842D9FE0C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953" y="1260022"/>
            <a:ext cx="1798864" cy="179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ornos CNC - CNC Master">
            <a:extLst>
              <a:ext uri="{FF2B5EF4-FFF2-40B4-BE49-F238E27FC236}">
                <a16:creationId xmlns:a16="http://schemas.microsoft.com/office/drawing/2014/main" id="{18574DDA-0731-4D8B-6072-7FC9521E3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996" y="1253742"/>
            <a:ext cx="1899557" cy="189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reality Ender 3 220x220x250mm 3D Printer with Resume Print (US Plug)">
            <a:extLst>
              <a:ext uri="{FF2B5EF4-FFF2-40B4-BE49-F238E27FC236}">
                <a16:creationId xmlns:a16="http://schemas.microsoft.com/office/drawing/2014/main" id="{D1E19C86-3712-6CF9-CA8C-F82B708C8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192" y="1265884"/>
            <a:ext cx="1899557" cy="189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1780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5" grpId="0" build="p"/>
      <p:bldP spid="7" grpId="0" build="p"/>
      <p:bldP spid="3" grpId="0" build="p"/>
      <p:bldP spid="8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ustom 60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8847073_TF12041065_Win32" id="{3573CE6F-1C8E-4142-A185-F75DC94F895C}" vid="{5A997DEF-C6D9-4ED2-A6A1-3851C16026E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612839-5FA9-4715-8A7D-7F95D097B1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66E941-6182-4A32-B603-DDB09E5F0715}">
  <ds:schemaRefs>
    <ds:schemaRef ds:uri="230e9df3-be65-4c73-a93b-d1236ebd677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16c05727-aa75-4e4a-9b5f-8a80a1165891"/>
    <ds:schemaRef ds:uri="71af3243-3dd4-4a8d-8c0d-dd76da1f02a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3FFC980-8EEC-4CFC-96C7-CEB6F5CA868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Plantilla de discurso de ciencia, tecnología, ingeniería y matemáticas</Template>
  <TotalTime>482</TotalTime>
  <Words>652</Words>
  <Application>Microsoft Office PowerPoint</Application>
  <PresentationFormat>Panorámica</PresentationFormat>
  <Paragraphs>174</Paragraphs>
  <Slides>16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Calibri</vt:lpstr>
      <vt:lpstr>Source Sans Pro</vt:lpstr>
      <vt:lpstr>Times New Roman</vt:lpstr>
      <vt:lpstr>Tema de Office</vt:lpstr>
      <vt:lpstr>Presentación de PowerPoint</vt:lpstr>
      <vt:lpstr>Capacitación Para alumnos de pregrado</vt:lpstr>
      <vt:lpstr>¿Cómo Vamos?</vt:lpstr>
      <vt:lpstr>CODIGO G</vt:lpstr>
      <vt:lpstr>Fresadora CNC LTA</vt:lpstr>
      <vt:lpstr>Nomenclatura</vt:lpstr>
      <vt:lpstr>Estructura del G CODE</vt:lpstr>
      <vt:lpstr>Comandos Comunes</vt:lpstr>
      <vt:lpstr>Tipos de herramientas de tecnología cnc</vt:lpstr>
      <vt:lpstr>EJEMPLOS </vt:lpstr>
      <vt:lpstr>Ejemplo 1</vt:lpstr>
      <vt:lpstr>Ejemplo 2</vt:lpstr>
      <vt:lpstr>Ejemplo 3</vt:lpstr>
      <vt:lpstr>Ejemplo 4</vt:lpstr>
      <vt:lpstr>Completar</vt:lpstr>
      <vt:lpstr>Nos vemos en la próxima clase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Joaquin Ignacio Salazar Muñoz</dc:creator>
  <cp:lastModifiedBy>Joaquin Ignacio Salazar Muñoz</cp:lastModifiedBy>
  <cp:revision>5</cp:revision>
  <dcterms:created xsi:type="dcterms:W3CDTF">2025-05-05T16:15:40Z</dcterms:created>
  <dcterms:modified xsi:type="dcterms:W3CDTF">2025-06-05T19:26:39Z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