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7" r:id="rId5"/>
    <p:sldId id="285" r:id="rId6"/>
    <p:sldId id="278" r:id="rId7"/>
    <p:sldId id="291" r:id="rId8"/>
    <p:sldId id="287" r:id="rId9"/>
    <p:sldId id="282" r:id="rId10"/>
    <p:sldId id="300" r:id="rId11"/>
    <p:sldId id="261" r:id="rId12"/>
    <p:sldId id="277" r:id="rId13"/>
    <p:sldId id="263" r:id="rId14"/>
    <p:sldId id="301" r:id="rId15"/>
    <p:sldId id="302" r:id="rId16"/>
    <p:sldId id="303" r:id="rId17"/>
    <p:sldId id="292" r:id="rId18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2664" userDrawn="1">
          <p15:clr>
            <a:srgbClr val="A4A3A4"/>
          </p15:clr>
        </p15:guide>
        <p15:guide id="3" orient="horz" pos="2664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14"/>
      </p:cViewPr>
      <p:guideLst>
        <p:guide orient="horz" pos="3648"/>
        <p:guide pos="2664"/>
        <p:guide orient="horz" pos="2664"/>
        <p:guide orient="horz" pos="326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7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8D32CE2-6C64-40A5-9DAB-DD3946A432E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0569BD-8C5B-4110-9E60-C359DDF561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3F48C34-E43A-4093-86A5-0764AD6DAA15}" type="datetime1">
              <a:rPr lang="es-ES" smtClean="0"/>
              <a:t>05/06/2025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C05E23-8F29-4628-B4F0-7CBCB7658F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933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10F0F-3B6F-48BC-BF29-27028667A961}" type="datetime1">
              <a:rPr lang="es-ES" smtClean="0"/>
              <a:pPr/>
              <a:t>05/06/2025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F4F1A11-BB96-443E-B274-982C61AA7E0D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528962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2712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49180-78FF-136A-5EBD-16B885612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C1B8AAA-F4CC-2367-CB4F-409C86F65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57FB19-D5CE-CD71-48DF-0488CDBC4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BC31F6-F08D-125A-2AC9-0836DA95E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012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EF062-CB14-2F2D-6906-51B7AA861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007D743-40F8-4E37-47B1-B393240BB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89A7468-7488-E06F-55DE-6F87C52A7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C409B42-AF47-99E0-4BF4-9BB3444E4D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3914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F7CEE-E630-742F-01CD-576B1A315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0907F9E-B6B0-89E3-FB91-EEE94DD9D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D931807-2156-2BDC-EC04-166D53EE7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AD7BC8-731E-6B71-21A7-A0172C42AD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2033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F4F1A11-BB96-443E-B274-982C61AA7E0D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3047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576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843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26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2012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2599-F089-DAEB-EF6C-BFB70544C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811CA825-451F-8D20-C638-30772C1FA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B4E4204-A680-3C76-CBC0-FD631A207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48D4831-F383-9F22-D9E2-8FEBE81A1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1689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0184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77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4F4F1A11-BB96-443E-B274-982C61AA7E0D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1840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56C2E115-5267-49A0-A702-59745AC649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1" name="Marcador de texto 8">
            <a:extLst>
              <a:ext uri="{FF2B5EF4-FFF2-40B4-BE49-F238E27FC236}">
                <a16:creationId xmlns:a16="http://schemas.microsoft.com/office/drawing/2014/main" id="{04479580-C1B1-4B70-875C-70152944FD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355" y="4687178"/>
            <a:ext cx="159851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</a:t>
            </a:r>
          </a:p>
        </p:txBody>
      </p:sp>
      <p:sp>
        <p:nvSpPr>
          <p:cNvPr id="18" name="Marcador de texto 8">
            <a:extLst>
              <a:ext uri="{FF2B5EF4-FFF2-40B4-BE49-F238E27FC236}">
                <a16:creationId xmlns:a16="http://schemas.microsoft.com/office/drawing/2014/main" id="{1323CA5D-7F88-4E2C-B2E1-D03E010724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0172" y="17266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FDFF095-F8DE-447E-A83F-BD55BD03BE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03189" y="71740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S</a:t>
            </a:r>
          </a:p>
        </p:txBody>
      </p:sp>
      <p:sp>
        <p:nvSpPr>
          <p:cNvPr id="20" name="Marcador de texto 8">
            <a:extLst>
              <a:ext uri="{FF2B5EF4-FFF2-40B4-BE49-F238E27FC236}">
                <a16:creationId xmlns:a16="http://schemas.microsoft.com/office/drawing/2014/main" id="{FA2755C1-A0B6-448A-BE5D-4B492BB7BB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693" y="285863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E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87F3357-BDC3-43CE-89C0-05F5AB97337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3216" y="3667946"/>
            <a:ext cx="9285382" cy="1277857"/>
          </a:xfrm>
        </p:spPr>
        <p:txBody>
          <a:bodyPr rtlCol="0" anchor="ctr"/>
          <a:lstStyle>
            <a:lvl1pPr algn="l">
              <a:defRPr sz="6000" cap="all" baseline="0"/>
            </a:lvl1pPr>
          </a:lstStyle>
          <a:p>
            <a:pPr rtl="0"/>
            <a:r>
              <a:rPr lang="es-ES" noProof="0"/>
              <a:t>Hacer clic para editar el 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EFD7F6-12F1-44A8-B26F-82773993F1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0418" y="5325276"/>
            <a:ext cx="3677297" cy="682094"/>
          </a:xfrm>
        </p:spPr>
        <p:txBody>
          <a:bodyPr rtlCol="0" anchor="ctr"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/>
              <a:t>HACER CLIC PARA EDITAR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BE5B50AA-4BAC-4997-B444-E281DECD0DB4}"/>
              </a:ext>
            </a:extLst>
          </p:cNvPr>
          <p:cNvCxnSpPr>
            <a:cxnSpLocks/>
          </p:cNvCxnSpPr>
          <p:nvPr userDrawn="1"/>
        </p:nvCxnSpPr>
        <p:spPr>
          <a:xfrm>
            <a:off x="4579559" y="5744231"/>
            <a:ext cx="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2DEC412-0EF3-4D93-AF25-A2D2F5A5093A}"/>
              </a:ext>
            </a:extLst>
          </p:cNvPr>
          <p:cNvCxnSpPr>
            <a:cxnSpLocks/>
          </p:cNvCxnSpPr>
          <p:nvPr userDrawn="1"/>
        </p:nvCxnSpPr>
        <p:spPr>
          <a:xfrm>
            <a:off x="2536371" y="2017985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C2836A9-D1F4-4562-B95F-B7BF8F4713B5}"/>
              </a:ext>
            </a:extLst>
          </p:cNvPr>
          <p:cNvCxnSpPr>
            <a:cxnSpLocks/>
          </p:cNvCxnSpPr>
          <p:nvPr userDrawn="1"/>
        </p:nvCxnSpPr>
        <p:spPr>
          <a:xfrm flipH="1">
            <a:off x="4245428" y="5655432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836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ido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29EDF1B-BFF2-495C-B3B8-4EE6F48140F0}"/>
              </a:ext>
            </a:extLst>
          </p:cNvPr>
          <p:cNvSpPr/>
          <p:nvPr userDrawn="1"/>
        </p:nvSpPr>
        <p:spPr>
          <a:xfrm>
            <a:off x="8412200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629F2809-C0D4-4624-9BF4-7A5A02FC6504}"/>
              </a:ext>
            </a:extLst>
          </p:cNvPr>
          <p:cNvSpPr/>
          <p:nvPr userDrawn="1"/>
        </p:nvSpPr>
        <p:spPr>
          <a:xfrm>
            <a:off x="1034142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FA38AFF1-A7FF-4F75-9E57-C1827806B34E}"/>
              </a:ext>
            </a:extLst>
          </p:cNvPr>
          <p:cNvSpPr/>
          <p:nvPr userDrawn="1"/>
        </p:nvSpPr>
        <p:spPr>
          <a:xfrm>
            <a:off x="4706975" y="3195400"/>
            <a:ext cx="2941600" cy="508000"/>
          </a:xfrm>
          <a:prstGeom prst="rect">
            <a:avLst/>
          </a:pr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Título 1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texto 8">
            <a:extLst>
              <a:ext uri="{FF2B5EF4-FFF2-40B4-BE49-F238E27FC236}">
                <a16:creationId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Título 2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3" name="Marcador de texto 8">
            <a:extLst>
              <a:ext uri="{FF2B5EF4-FFF2-40B4-BE49-F238E27FC236}">
                <a16:creationId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266159"/>
            <a:ext cx="2941600" cy="360000"/>
          </a:xfrm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Título 3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117103"/>
            <a:ext cx="2941600" cy="1141882"/>
          </a:xfrm>
        </p:spPr>
        <p:txBody>
          <a:bodyPr rtlCol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viñeta</a:t>
            </a:r>
          </a:p>
        </p:txBody>
      </p:sp>
      <p:sp>
        <p:nvSpPr>
          <p:cNvPr id="18" name="Marcador de fecha 2">
            <a:extLst>
              <a:ext uri="{FF2B5EF4-FFF2-40B4-BE49-F238E27FC236}">
                <a16:creationId xmlns:a16="http://schemas.microsoft.com/office/drawing/2014/main" id="{7EDA1598-95B9-4907-B9B9-46A0B9ACC8D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9" name="Marcador de pie de página 3">
            <a:extLst>
              <a:ext uri="{FF2B5EF4-FFF2-40B4-BE49-F238E27FC236}">
                <a16:creationId xmlns:a16="http://schemas.microsoft.com/office/drawing/2014/main" id="{63AF9C34-CC92-4EDC-9D5F-1FABCEB8740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20" name="Marcador de número de diapositiva 4">
            <a:extLst>
              <a:ext uri="{FF2B5EF4-FFF2-40B4-BE49-F238E27FC236}">
                <a16:creationId xmlns:a16="http://schemas.microsoft.com/office/drawing/2014/main" id="{EAEA54FD-376F-4285-9684-F9DFDE0B472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90367756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1FBFD526-F385-422D-A7A7-BCE72D8141B2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0" y="3"/>
            <a:ext cx="5288281" cy="6857999"/>
          </a:xfrm>
          <a:custGeom>
            <a:avLst/>
            <a:gdLst>
              <a:gd name="connsiteX0" fmla="*/ 0 w 5288281"/>
              <a:gd name="connsiteY0" fmla="*/ 0 h 6857999"/>
              <a:gd name="connsiteX1" fmla="*/ 1707378 w 5288281"/>
              <a:gd name="connsiteY1" fmla="*/ 0 h 6857999"/>
              <a:gd name="connsiteX2" fmla="*/ 1707378 w 5288281"/>
              <a:gd name="connsiteY2" fmla="*/ 1511096 h 6857999"/>
              <a:gd name="connsiteX3" fmla="*/ 5288281 w 5288281"/>
              <a:gd name="connsiteY3" fmla="*/ 1511096 h 6857999"/>
              <a:gd name="connsiteX4" fmla="*/ 5288281 w 5288281"/>
              <a:gd name="connsiteY4" fmla="*/ 3253159 h 6857999"/>
              <a:gd name="connsiteX5" fmla="*/ 1707378 w 5288281"/>
              <a:gd name="connsiteY5" fmla="*/ 3253159 h 6857999"/>
              <a:gd name="connsiteX6" fmla="*/ 1707378 w 5288281"/>
              <a:gd name="connsiteY6" fmla="*/ 5115860 h 6857999"/>
              <a:gd name="connsiteX7" fmla="*/ 5272034 w 5288281"/>
              <a:gd name="connsiteY7" fmla="*/ 5115860 h 6857999"/>
              <a:gd name="connsiteX8" fmla="*/ 5272034 w 5288281"/>
              <a:gd name="connsiteY8" fmla="*/ 6857999 h 6857999"/>
              <a:gd name="connsiteX9" fmla="*/ 0 w 5288281"/>
              <a:gd name="connsiteY9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288281" h="6857999">
                <a:moveTo>
                  <a:pt x="0" y="0"/>
                </a:moveTo>
                <a:lnTo>
                  <a:pt x="1707378" y="0"/>
                </a:lnTo>
                <a:lnTo>
                  <a:pt x="1707378" y="1511096"/>
                </a:lnTo>
                <a:lnTo>
                  <a:pt x="5288281" y="1511096"/>
                </a:lnTo>
                <a:lnTo>
                  <a:pt x="5288281" y="3253159"/>
                </a:lnTo>
                <a:lnTo>
                  <a:pt x="1707378" y="3253159"/>
                </a:lnTo>
                <a:lnTo>
                  <a:pt x="1707378" y="5115860"/>
                </a:lnTo>
                <a:lnTo>
                  <a:pt x="5272034" y="5115860"/>
                </a:lnTo>
                <a:lnTo>
                  <a:pt x="5272034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1" name="Título 1">
            <a:extLst>
              <a:ext uri="{FF2B5EF4-FFF2-40B4-BE49-F238E27FC236}">
                <a16:creationId xmlns:a16="http://schemas.microsoft.com/office/drawing/2014/main" id="{B2DB8B03-EE62-48FF-8583-59DFBBED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3720" y="1419438"/>
            <a:ext cx="4450080" cy="924808"/>
          </a:xfrm>
        </p:spPr>
        <p:txBody>
          <a:bodyPr lIns="0" rtlCol="0" anchor="t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3" name="Marcador de texto 8">
            <a:extLst>
              <a:ext uri="{FF2B5EF4-FFF2-40B4-BE49-F238E27FC236}">
                <a16:creationId xmlns:a16="http://schemas.microsoft.com/office/drawing/2014/main" id="{EAF98237-032C-4FA5-B76D-C29FB5F6FF7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366082" y="3009550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34" name="Marcador de texto 8">
            <a:extLst>
              <a:ext uri="{FF2B5EF4-FFF2-40B4-BE49-F238E27FC236}">
                <a16:creationId xmlns:a16="http://schemas.microsoft.com/office/drawing/2014/main" id="{44353DAE-0553-4AB4-8929-C4F0C1424E1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66082" y="4017086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35" name="Marcador de texto 8">
            <a:extLst>
              <a:ext uri="{FF2B5EF4-FFF2-40B4-BE49-F238E27FC236}">
                <a16:creationId xmlns:a16="http://schemas.microsoft.com/office/drawing/2014/main" id="{9651CB4B-B007-4E99-9371-20279E8FF7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66082" y="4957948"/>
            <a:ext cx="1254314" cy="360000"/>
          </a:xfrm>
        </p:spPr>
        <p:txBody>
          <a:bodyPr rtlCol="0" anchor="ctr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36" name="Marcador de texto 8">
            <a:extLst>
              <a:ext uri="{FF2B5EF4-FFF2-40B4-BE49-F238E27FC236}">
                <a16:creationId xmlns:a16="http://schemas.microsoft.com/office/drawing/2014/main" id="{C0437717-0C1B-4589-AEF7-D8E934F4119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903720" y="2816574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39" name="Marcador de texto 8">
            <a:extLst>
              <a:ext uri="{FF2B5EF4-FFF2-40B4-BE49-F238E27FC236}">
                <a16:creationId xmlns:a16="http://schemas.microsoft.com/office/drawing/2014/main" id="{BE01B6B4-5A67-4429-A312-A531EC3BF42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03720" y="3805802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40" name="Marcador de texto 8">
            <a:extLst>
              <a:ext uri="{FF2B5EF4-FFF2-40B4-BE49-F238E27FC236}">
                <a16:creationId xmlns:a16="http://schemas.microsoft.com/office/drawing/2014/main" id="{1673722D-82CF-4D94-9D83-D95A8DE5ACE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03721" y="4795030"/>
            <a:ext cx="561421" cy="627254"/>
          </a:xfrm>
        </p:spPr>
        <p:txBody>
          <a:bodyPr rtlCol="0" anchor="ctr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US" sz="4400" b="1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41" name="Marcador de texto 18">
            <a:extLst>
              <a:ext uri="{FF2B5EF4-FFF2-40B4-BE49-F238E27FC236}">
                <a16:creationId xmlns:a16="http://schemas.microsoft.com/office/drawing/2014/main" id="{05767D4F-E20C-4F37-B411-A7F221B6A8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9106" y="3074238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42" name="Marcador de texto 18">
            <a:extLst>
              <a:ext uri="{FF2B5EF4-FFF2-40B4-BE49-F238E27FC236}">
                <a16:creationId xmlns:a16="http://schemas.microsoft.com/office/drawing/2014/main" id="{BB90A96A-A614-41C0-9759-F6C15AE6806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629106" y="4074889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43" name="Marcador de texto 18">
            <a:extLst>
              <a:ext uri="{FF2B5EF4-FFF2-40B4-BE49-F238E27FC236}">
                <a16:creationId xmlns:a16="http://schemas.microsoft.com/office/drawing/2014/main" id="{983AE7FC-57B1-4AB3-8EAA-A85904DBBE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629106" y="5016921"/>
            <a:ext cx="2427514" cy="715169"/>
          </a:xfrm>
        </p:spPr>
        <p:txBody>
          <a:bodyPr lIns="0" rtlCol="0" anchor="t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5" name="Marcador de fecha 1">
            <a:extLst>
              <a:ext uri="{FF2B5EF4-FFF2-40B4-BE49-F238E27FC236}">
                <a16:creationId xmlns:a16="http://schemas.microsoft.com/office/drawing/2014/main" id="{8AECD175-60EB-459F-BA4C-8E4DE7BC01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7/01/20XX</a:t>
            </a:r>
          </a:p>
        </p:txBody>
      </p:sp>
      <p:sp>
        <p:nvSpPr>
          <p:cNvPr id="16" name="Marcador de pie de página 2">
            <a:extLst>
              <a:ext uri="{FF2B5EF4-FFF2-40B4-BE49-F238E27FC236}">
                <a16:creationId xmlns:a16="http://schemas.microsoft.com/office/drawing/2014/main" id="{2180FF4C-4A98-4E30-B414-026CEECAE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17" name="Marcador de número de diapositiva 7">
            <a:extLst>
              <a:ext uri="{FF2B5EF4-FFF2-40B4-BE49-F238E27FC236}">
                <a16:creationId xmlns:a16="http://schemas.microsoft.com/office/drawing/2014/main" id="{9498BBC0-E864-44E0-8C60-D13DC062B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6129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Contenido con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9003" y="3429000"/>
            <a:ext cx="4114797" cy="2747962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  <a:lvl2pPr marL="457200" indent="0">
              <a:lnSpc>
                <a:spcPct val="150000"/>
              </a:lnSpc>
              <a:buNone/>
              <a:defRPr sz="1200"/>
            </a:lvl2pPr>
            <a:lvl3pPr marL="914400" indent="0">
              <a:lnSpc>
                <a:spcPct val="150000"/>
              </a:lnSpc>
              <a:buNone/>
              <a:defRPr sz="1200"/>
            </a:lvl3pPr>
            <a:lvl4pPr marL="1371600" indent="0">
              <a:lnSpc>
                <a:spcPct val="150000"/>
              </a:lnSpc>
              <a:buNone/>
              <a:defRPr sz="1200"/>
            </a:lvl4pPr>
            <a:lvl5pPr marL="1828800" indent="0">
              <a:lnSpc>
                <a:spcPct val="150000"/>
              </a:lnSpc>
              <a:buNone/>
              <a:defRPr sz="120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77500" y="6356350"/>
            <a:ext cx="8763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0011F19-A2C9-4F67-A7F1-592B85FF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7C8CFDC-095C-4312-A01D-7430D1FEAA6F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603500"/>
            <a:ext cx="0" cy="42545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DE385DE-9334-4CED-AD7E-F63A320B0512}"/>
              </a:ext>
            </a:extLst>
          </p:cNvPr>
          <p:cNvSpPr/>
          <p:nvPr userDrawn="1"/>
        </p:nvSpPr>
        <p:spPr>
          <a:xfrm>
            <a:off x="0" y="2324100"/>
            <a:ext cx="12192000" cy="63341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/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211839B3-0E6A-4750-8862-3A55B0FEF98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8201" y="2413000"/>
            <a:ext cx="4114795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E72DA832-BD58-447B-A20E-EA3A7F4EAFF0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39003" y="2413000"/>
            <a:ext cx="4114797" cy="493710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11" name="Marcador de pie de página 7">
            <a:extLst>
              <a:ext uri="{FF2B5EF4-FFF2-40B4-BE49-F238E27FC236}">
                <a16:creationId xmlns:a16="http://schemas.microsoft.com/office/drawing/2014/main" id="{64EBCEB5-BD23-4BD0-BB31-DF6A631D5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2" y="6356350"/>
            <a:ext cx="3038469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</p:spTree>
    <p:extLst>
      <p:ext uri="{BB962C8B-B14F-4D97-AF65-F5344CB8AC3E}">
        <p14:creationId xmlns:p14="http://schemas.microsoft.com/office/powerpoint/2010/main" val="3348445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cala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57335" y="182200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57335" y="216748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80795" y="333998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80795" y="368546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31710" y="4857968"/>
            <a:ext cx="3295186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31710" y="5203444"/>
            <a:ext cx="3294437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cxnSp>
        <p:nvCxnSpPr>
          <p:cNvPr id="7" name="Conector de flecha recta 6">
            <a:extLst>
              <a:ext uri="{FF2B5EF4-FFF2-40B4-BE49-F238E27FC236}">
                <a16:creationId xmlns:a16="http://schemas.microsoft.com/office/drawing/2014/main" id="{274844B5-3E4A-4209-AD6C-31EB9B57D62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69950" y="805543"/>
            <a:ext cx="3648352" cy="6052189"/>
          </a:xfrm>
          <a:prstGeom prst="straightConnector1">
            <a:avLst/>
          </a:prstGeom>
          <a:ln w="1905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>
            <a:extLst>
              <a:ext uri="{FF2B5EF4-FFF2-40B4-BE49-F238E27FC236}">
                <a16:creationId xmlns:a16="http://schemas.microsoft.com/office/drawing/2014/main" id="{1519057B-4248-4880-A89E-5DCBBB157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76011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B7A5A-4225-417D-92C6-1C9A16E37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24F48E-4E21-421F-A044-1D5C607BF7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C70E23-CF91-4792-9B98-182E6804BB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5A2875-2896-4182-BA30-FB502AC98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9BA8EE-BF3B-4E61-9241-4BC605B3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72769E-89D2-4868-B2CF-A0759A62C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6340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1C53D-85FC-41D8-9A69-F4734072C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4142" y="2046288"/>
            <a:ext cx="5544458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7446CE-03E2-409B-B8EF-7C188C1E6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4142" y="3162300"/>
            <a:ext cx="5544458" cy="3027362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F4FC59-2ADF-4A3F-BBF9-07FF022209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240588" y="2046288"/>
            <a:ext cx="41148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47F889E-7C42-4396-AEE8-7B337AFAF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40588" y="3162300"/>
            <a:ext cx="4114800" cy="3027362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33D57D1-26E8-4CE2-AAA6-482AA55F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C24918E-7FEA-4406-B5C4-9CA22363D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015B8D0-7EB3-42DC-AD4D-51B34268A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FF7DCBA-487E-4B33-BB90-0DADF952C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319657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5679E440-088D-4C5E-AE96-53292A60A147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251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142" y="1850572"/>
            <a:ext cx="10134601" cy="4093028"/>
          </a:xfrm>
        </p:spPr>
        <p:txBody>
          <a:bodyPr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16206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- 4 arr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arcador de posición de imagen 23">
            <a:extLst>
              <a:ext uri="{FF2B5EF4-FFF2-40B4-BE49-F238E27FC236}">
                <a16:creationId xmlns:a16="http://schemas.microsoft.com/office/drawing/2014/main" id="{C7B19AA7-3B63-43B8-BE54-6F7F01B2625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4817" y="2233881"/>
            <a:ext cx="3387182" cy="2390238"/>
          </a:xfrm>
          <a:custGeom>
            <a:avLst/>
            <a:gdLst>
              <a:gd name="connsiteX0" fmla="*/ 1033243 w 3387182"/>
              <a:gd name="connsiteY0" fmla="*/ 0 h 2390238"/>
              <a:gd name="connsiteX1" fmla="*/ 3387182 w 3387182"/>
              <a:gd name="connsiteY1" fmla="*/ 0 h 2390238"/>
              <a:gd name="connsiteX2" fmla="*/ 3378264 w 3387182"/>
              <a:gd name="connsiteY2" fmla="*/ 2390238 h 2390238"/>
              <a:gd name="connsiteX3" fmla="*/ 0 w 3387182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7182" h="2390238">
                <a:moveTo>
                  <a:pt x="1033243" y="0"/>
                </a:moveTo>
                <a:lnTo>
                  <a:pt x="3387182" y="0"/>
                </a:lnTo>
                <a:lnTo>
                  <a:pt x="3378264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1B55057A-5AE4-4EAE-8E1E-189462BF315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690016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A4433358-37F4-4631-87BD-71A4E90A4C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75215" y="2233881"/>
            <a:ext cx="3917851" cy="2390238"/>
          </a:xfrm>
          <a:custGeom>
            <a:avLst/>
            <a:gdLst>
              <a:gd name="connsiteX0" fmla="*/ 1033243 w 3917851"/>
              <a:gd name="connsiteY0" fmla="*/ 0 h 2390238"/>
              <a:gd name="connsiteX1" fmla="*/ 3917851 w 3917851"/>
              <a:gd name="connsiteY1" fmla="*/ 0 h 2390238"/>
              <a:gd name="connsiteX2" fmla="*/ 2884608 w 3917851"/>
              <a:gd name="connsiteY2" fmla="*/ 2390238 h 2390238"/>
              <a:gd name="connsiteX3" fmla="*/ 0 w 3917851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17851" h="2390238">
                <a:moveTo>
                  <a:pt x="1033243" y="0"/>
                </a:moveTo>
                <a:lnTo>
                  <a:pt x="3917851" y="0"/>
                </a:lnTo>
                <a:lnTo>
                  <a:pt x="2884608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A663A4BE-7DD2-4FAC-B36C-6A1DAB0740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2233881"/>
            <a:ext cx="3378263" cy="2390238"/>
          </a:xfrm>
          <a:custGeom>
            <a:avLst/>
            <a:gdLst>
              <a:gd name="connsiteX0" fmla="*/ 0 w 3378263"/>
              <a:gd name="connsiteY0" fmla="*/ 0 h 2390238"/>
              <a:gd name="connsiteX1" fmla="*/ 3378263 w 3378263"/>
              <a:gd name="connsiteY1" fmla="*/ 0 h 2390238"/>
              <a:gd name="connsiteX2" fmla="*/ 2345020 w 3378263"/>
              <a:gd name="connsiteY2" fmla="*/ 2390238 h 2390238"/>
              <a:gd name="connsiteX3" fmla="*/ 0 w 3378263"/>
              <a:gd name="connsiteY3" fmla="*/ 2390238 h 23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78263" h="2390238">
                <a:moveTo>
                  <a:pt x="0" y="0"/>
                </a:moveTo>
                <a:lnTo>
                  <a:pt x="3378263" y="0"/>
                </a:lnTo>
                <a:lnTo>
                  <a:pt x="2345020" y="2390238"/>
                </a:lnTo>
                <a:lnTo>
                  <a:pt x="0" y="2390238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6" name="Marcador de texto 15">
            <a:extLst>
              <a:ext uri="{FF2B5EF4-FFF2-40B4-BE49-F238E27FC236}">
                <a16:creationId xmlns:a16="http://schemas.microsoft.com/office/drawing/2014/main" id="{CEC8B31E-90EA-47DA-88C8-7210550FEC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554933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7" name="Marcador de texto 18">
            <a:extLst>
              <a:ext uri="{FF2B5EF4-FFF2-40B4-BE49-F238E27FC236}">
                <a16:creationId xmlns:a16="http://schemas.microsoft.com/office/drawing/2014/main" id="{0B29C3B6-1467-4DB9-A2AE-6C82548895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54932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31476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1475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30" name="Marcador de texto 15">
            <a:extLst>
              <a:ext uri="{FF2B5EF4-FFF2-40B4-BE49-F238E27FC236}">
                <a16:creationId xmlns:a16="http://schemas.microsoft.com/office/drawing/2014/main" id="{FE6695F4-4900-48B5-9D68-486774B8D7F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177835" y="5061424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31" name="Marcador de texto 18">
            <a:extLst>
              <a:ext uri="{FF2B5EF4-FFF2-40B4-BE49-F238E27FC236}">
                <a16:creationId xmlns:a16="http://schemas.microsoft.com/office/drawing/2014/main" id="{FF214FA8-F7B7-40D8-A97C-52E0B0BDE16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177834" y="5406900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32" name="Marcador de texto 15">
            <a:extLst>
              <a:ext uri="{FF2B5EF4-FFF2-40B4-BE49-F238E27FC236}">
                <a16:creationId xmlns:a16="http://schemas.microsoft.com/office/drawing/2014/main" id="{56B0AF9E-C16A-4170-A149-1E47AC0D81C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00181" y="5057897"/>
            <a:ext cx="2443654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33" name="Marcador de texto 18">
            <a:extLst>
              <a:ext uri="{FF2B5EF4-FFF2-40B4-BE49-F238E27FC236}">
                <a16:creationId xmlns:a16="http://schemas.microsoft.com/office/drawing/2014/main" id="{B1CB5369-F6CE-41B6-ACE8-9FA5781CB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00180" y="5403373"/>
            <a:ext cx="2443099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141151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- 8 arri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Marcador de posición de imagen 65">
            <a:extLst>
              <a:ext uri="{FF2B5EF4-FFF2-40B4-BE49-F238E27FC236}">
                <a16:creationId xmlns:a16="http://schemas.microsoft.com/office/drawing/2014/main" id="{88E0AC7A-AA85-427E-8B83-AEEF229EDA41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383802" y="3121794"/>
            <a:ext cx="1808198" cy="1097726"/>
          </a:xfrm>
          <a:custGeom>
            <a:avLst/>
            <a:gdLst>
              <a:gd name="connsiteX0" fmla="*/ 474569 w 1808198"/>
              <a:gd name="connsiteY0" fmla="*/ 0 h 1097726"/>
              <a:gd name="connsiteX1" fmla="*/ 1799279 w 1808198"/>
              <a:gd name="connsiteY1" fmla="*/ 0 h 1097726"/>
              <a:gd name="connsiteX2" fmla="*/ 1808198 w 1808198"/>
              <a:gd name="connsiteY2" fmla="*/ 1097726 h 1097726"/>
              <a:gd name="connsiteX3" fmla="*/ 0 w 1808198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8198" h="1097726">
                <a:moveTo>
                  <a:pt x="474569" y="0"/>
                </a:moveTo>
                <a:lnTo>
                  <a:pt x="1799279" y="0"/>
                </a:lnTo>
                <a:lnTo>
                  <a:pt x="18081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63" name="Marcador de posición de imagen 62">
            <a:extLst>
              <a:ext uri="{FF2B5EF4-FFF2-40B4-BE49-F238E27FC236}">
                <a16:creationId xmlns:a16="http://schemas.microsoft.com/office/drawing/2014/main" id="{E6437AD1-FE22-40AE-8BB8-8B8B9C5770F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00427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60" name="Marcador de posición de imagen 59">
            <a:extLst>
              <a:ext uri="{FF2B5EF4-FFF2-40B4-BE49-F238E27FC236}">
                <a16:creationId xmlns:a16="http://schemas.microsoft.com/office/drawing/2014/main" id="{97978D8E-FCD0-4E7C-BD0B-F2F47BA1B2D5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416963" y="3121794"/>
            <a:ext cx="1799279" cy="1097726"/>
          </a:xfrm>
          <a:custGeom>
            <a:avLst/>
            <a:gdLst>
              <a:gd name="connsiteX0" fmla="*/ 474570 w 1799279"/>
              <a:gd name="connsiteY0" fmla="*/ 0 h 1097726"/>
              <a:gd name="connsiteX1" fmla="*/ 1799279 w 1799279"/>
              <a:gd name="connsiteY1" fmla="*/ 0 h 1097726"/>
              <a:gd name="connsiteX2" fmla="*/ 132479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70" y="0"/>
                </a:moveTo>
                <a:lnTo>
                  <a:pt x="1799279" y="0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55" name="Marcador de posición de imagen 54">
            <a:extLst>
              <a:ext uri="{FF2B5EF4-FFF2-40B4-BE49-F238E27FC236}">
                <a16:creationId xmlns:a16="http://schemas.microsoft.com/office/drawing/2014/main" id="{83197EDA-7F24-4C0A-B859-34173E066FC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933589" y="3121794"/>
            <a:ext cx="1799125" cy="1097726"/>
          </a:xfrm>
          <a:custGeom>
            <a:avLst/>
            <a:gdLst>
              <a:gd name="connsiteX0" fmla="*/ 474570 w 1799125"/>
              <a:gd name="connsiteY0" fmla="*/ 0 h 1097726"/>
              <a:gd name="connsiteX1" fmla="*/ 1799125 w 1799125"/>
              <a:gd name="connsiteY1" fmla="*/ 0 h 1097726"/>
              <a:gd name="connsiteX2" fmla="*/ 1799125 w 1799125"/>
              <a:gd name="connsiteY2" fmla="*/ 356 h 1097726"/>
              <a:gd name="connsiteX3" fmla="*/ 1324799 w 1799125"/>
              <a:gd name="connsiteY3" fmla="*/ 1097726 h 1097726"/>
              <a:gd name="connsiteX4" fmla="*/ 0 w 1799125"/>
              <a:gd name="connsiteY4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9125" h="1097726">
                <a:moveTo>
                  <a:pt x="474570" y="0"/>
                </a:moveTo>
                <a:lnTo>
                  <a:pt x="1799125" y="0"/>
                </a:lnTo>
                <a:lnTo>
                  <a:pt x="1799125" y="356"/>
                </a:lnTo>
                <a:lnTo>
                  <a:pt x="132479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52" name="Marcador de posición de imagen 51">
            <a:extLst>
              <a:ext uri="{FF2B5EF4-FFF2-40B4-BE49-F238E27FC236}">
                <a16:creationId xmlns:a16="http://schemas.microsoft.com/office/drawing/2014/main" id="{D5CFC424-FDBC-4BD5-B5FB-E2C7B5DE6006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450214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9" name="Marcador de posición de imagen 48">
            <a:extLst>
              <a:ext uri="{FF2B5EF4-FFF2-40B4-BE49-F238E27FC236}">
                <a16:creationId xmlns:a16="http://schemas.microsoft.com/office/drawing/2014/main" id="{B2475369-85E0-474D-9454-6911B2BB54D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966838" y="3121794"/>
            <a:ext cx="1799279" cy="1097726"/>
          </a:xfrm>
          <a:custGeom>
            <a:avLst/>
            <a:gdLst>
              <a:gd name="connsiteX0" fmla="*/ 47448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48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6" name="Marcador de posición de imagen 45">
            <a:extLst>
              <a:ext uri="{FF2B5EF4-FFF2-40B4-BE49-F238E27FC236}">
                <a16:creationId xmlns:a16="http://schemas.microsoft.com/office/drawing/2014/main" id="{9231E13B-CD8C-48FC-A6DB-E87F08B4628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483375" y="3121794"/>
            <a:ext cx="1799279" cy="1097726"/>
          </a:xfrm>
          <a:custGeom>
            <a:avLst/>
            <a:gdLst>
              <a:gd name="connsiteX0" fmla="*/ 474569 w 1799279"/>
              <a:gd name="connsiteY0" fmla="*/ 0 h 1097726"/>
              <a:gd name="connsiteX1" fmla="*/ 1799279 w 1799279"/>
              <a:gd name="connsiteY1" fmla="*/ 0 h 1097726"/>
              <a:gd name="connsiteX2" fmla="*/ 1324798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474569" y="0"/>
                </a:moveTo>
                <a:lnTo>
                  <a:pt x="1799279" y="0"/>
                </a:lnTo>
                <a:lnTo>
                  <a:pt x="1324798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3" name="Marcador de posición de imagen 42">
            <a:extLst>
              <a:ext uri="{FF2B5EF4-FFF2-40B4-BE49-F238E27FC236}">
                <a16:creationId xmlns:a16="http://schemas.microsoft.com/office/drawing/2014/main" id="{9A7D62AC-CCFA-44C3-98ED-F750B562B964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" y="3121794"/>
            <a:ext cx="1799279" cy="1097726"/>
          </a:xfrm>
          <a:custGeom>
            <a:avLst/>
            <a:gdLst>
              <a:gd name="connsiteX0" fmla="*/ 0 w 1799279"/>
              <a:gd name="connsiteY0" fmla="*/ 0 h 1097726"/>
              <a:gd name="connsiteX1" fmla="*/ 1799279 w 1799279"/>
              <a:gd name="connsiteY1" fmla="*/ 0 h 1097726"/>
              <a:gd name="connsiteX2" fmla="*/ 1324709 w 1799279"/>
              <a:gd name="connsiteY2" fmla="*/ 1097726 h 1097726"/>
              <a:gd name="connsiteX3" fmla="*/ 0 w 1799279"/>
              <a:gd name="connsiteY3" fmla="*/ 1097726 h 1097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9279" h="1097726">
                <a:moveTo>
                  <a:pt x="0" y="0"/>
                </a:moveTo>
                <a:lnTo>
                  <a:pt x="1799279" y="0"/>
                </a:lnTo>
                <a:lnTo>
                  <a:pt x="1324709" y="1097726"/>
                </a:lnTo>
                <a:lnTo>
                  <a:pt x="0" y="1097726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EF1FEE-F11E-4D86-B18A-334DC8379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143D405-92C8-41A3-8CA8-EAB7EE6E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13E559-638A-4105-95C4-0812BAFB7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5" name="Título 1">
            <a:extLst>
              <a:ext uri="{FF2B5EF4-FFF2-40B4-BE49-F238E27FC236}">
                <a16:creationId xmlns:a16="http://schemas.microsoft.com/office/drawing/2014/main" id="{0157B5A6-CA34-4D5D-9A70-14D478D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lIns="0" rtlCol="0">
            <a:normAutofit/>
          </a:bodyPr>
          <a:lstStyle>
            <a:lvl1pPr algn="ctr"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C0CAE507-1952-49D5-A01E-F3CEA53FEF3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0" y="2325820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BC2F8ABF-1CD3-4283-BBC9-9536E8C045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09" y="2586626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67" name="Marcador de texto 15">
            <a:extLst>
              <a:ext uri="{FF2B5EF4-FFF2-40B4-BE49-F238E27FC236}">
                <a16:creationId xmlns:a16="http://schemas.microsoft.com/office/drawing/2014/main" id="{F3625817-ADC5-402C-BF70-E72E180EA94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29000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68" name="Marcador de texto 18">
            <a:extLst>
              <a:ext uri="{FF2B5EF4-FFF2-40B4-BE49-F238E27FC236}">
                <a16:creationId xmlns:a16="http://schemas.microsoft.com/office/drawing/2014/main" id="{1CD742BF-928E-4F96-A707-0762F7415A8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429005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69" name="Marcador de texto 15">
            <a:extLst>
              <a:ext uri="{FF2B5EF4-FFF2-40B4-BE49-F238E27FC236}">
                <a16:creationId xmlns:a16="http://schemas.microsoft.com/office/drawing/2014/main" id="{F63CF451-68B6-4006-B393-3926AD5577F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95597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0" name="Marcador de texto 18">
            <a:extLst>
              <a:ext uri="{FF2B5EF4-FFF2-40B4-BE49-F238E27FC236}">
                <a16:creationId xmlns:a16="http://schemas.microsoft.com/office/drawing/2014/main" id="{0812886F-184C-40A8-A729-8B4B4926879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95602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1" name="Marcador de texto 15">
            <a:extLst>
              <a:ext uri="{FF2B5EF4-FFF2-40B4-BE49-F238E27FC236}">
                <a16:creationId xmlns:a16="http://schemas.microsoft.com/office/drawing/2014/main" id="{227745AB-F0A1-4D69-B3E7-1E05EC5A83C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371508" y="232582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2" name="Marcador de texto 18">
            <a:extLst>
              <a:ext uri="{FF2B5EF4-FFF2-40B4-BE49-F238E27FC236}">
                <a16:creationId xmlns:a16="http://schemas.microsoft.com/office/drawing/2014/main" id="{FA1D1660-FDA5-41B8-9EE3-ADA0E15F0C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371513" y="258662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3" name="Marcador de texto 15">
            <a:extLst>
              <a:ext uri="{FF2B5EF4-FFF2-40B4-BE49-F238E27FC236}">
                <a16:creationId xmlns:a16="http://schemas.microsoft.com/office/drawing/2014/main" id="{40B672B5-5EF2-428E-8952-03BB5F47FB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483375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4" name="Marcador de texto 18">
            <a:extLst>
              <a:ext uri="{FF2B5EF4-FFF2-40B4-BE49-F238E27FC236}">
                <a16:creationId xmlns:a16="http://schemas.microsoft.com/office/drawing/2014/main" id="{AAB3392A-4B63-483C-B97B-A962BA7295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483380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5" name="Marcador de texto 15">
            <a:extLst>
              <a:ext uri="{FF2B5EF4-FFF2-40B4-BE49-F238E27FC236}">
                <a16:creationId xmlns:a16="http://schemas.microsoft.com/office/drawing/2014/main" id="{52F154E0-81D0-4ED7-81F5-F2A41F6EE2E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457493" y="4507480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6" name="Marcador de texto 18">
            <a:extLst>
              <a:ext uri="{FF2B5EF4-FFF2-40B4-BE49-F238E27FC236}">
                <a16:creationId xmlns:a16="http://schemas.microsoft.com/office/drawing/2014/main" id="{D57D2666-5AA0-4552-8434-DE134549DA0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457498" y="4768286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7" name="Marcador de texto 15">
            <a:extLst>
              <a:ext uri="{FF2B5EF4-FFF2-40B4-BE49-F238E27FC236}">
                <a16:creationId xmlns:a16="http://schemas.microsoft.com/office/drawing/2014/main" id="{7E6E0780-44C2-48C7-99F2-E711D9BFA85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416963" y="4502202"/>
            <a:ext cx="1337117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78" name="Marcador de texto 18">
            <a:extLst>
              <a:ext uri="{FF2B5EF4-FFF2-40B4-BE49-F238E27FC236}">
                <a16:creationId xmlns:a16="http://schemas.microsoft.com/office/drawing/2014/main" id="{41A5DBDC-E19D-4B74-863C-D63A78E49380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16968" y="4763008"/>
            <a:ext cx="1336813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  <p:sp>
        <p:nvSpPr>
          <p:cNvPr id="79" name="Marcador de texto 15">
            <a:extLst>
              <a:ext uri="{FF2B5EF4-FFF2-40B4-BE49-F238E27FC236}">
                <a16:creationId xmlns:a16="http://schemas.microsoft.com/office/drawing/2014/main" id="{EEFB1377-2783-49F1-A131-38F4B63B90C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376433" y="4527297"/>
            <a:ext cx="1799279" cy="320381"/>
          </a:xfrm>
        </p:spPr>
        <p:txBody>
          <a:bodyPr lIns="0" rtlCol="0" anchor="ctr">
            <a:noAutofit/>
          </a:bodyPr>
          <a:lstStyle>
            <a:lvl1pPr marL="0" indent="0" algn="ctr">
              <a:buNone/>
              <a:defRPr lang="en-US" sz="12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nombre</a:t>
            </a:r>
          </a:p>
        </p:txBody>
      </p:sp>
      <p:sp>
        <p:nvSpPr>
          <p:cNvPr id="80" name="Marcador de texto 18">
            <a:extLst>
              <a:ext uri="{FF2B5EF4-FFF2-40B4-BE49-F238E27FC236}">
                <a16:creationId xmlns:a16="http://schemas.microsoft.com/office/drawing/2014/main" id="{C188F315-95C8-490A-AB31-6B6D7A7A5357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376438" y="4788103"/>
            <a:ext cx="1798870" cy="361598"/>
          </a:xfrm>
        </p:spPr>
        <p:txBody>
          <a:bodyPr lIns="0" rtlCol="0">
            <a:normAutofit/>
          </a:bodyPr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9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105190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4 con icon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arcador de texto 2">
            <a:extLst>
              <a:ext uri="{FF2B5EF4-FFF2-40B4-BE49-F238E27FC236}">
                <a16:creationId xmlns:a16="http://schemas.microsoft.com/office/drawing/2014/main" id="{3135F811-46C6-4574-99D7-6B90FE873BD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1" name="Marcador de contenido 3">
            <a:extLst>
              <a:ext uri="{FF2B5EF4-FFF2-40B4-BE49-F238E27FC236}">
                <a16:creationId xmlns:a16="http://schemas.microsoft.com/office/drawing/2014/main" id="{AB03F056-6BD3-4D1E-B794-6796E05CC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2" name="Marcador de texto 4">
            <a:extLst>
              <a:ext uri="{FF2B5EF4-FFF2-40B4-BE49-F238E27FC236}">
                <a16:creationId xmlns:a16="http://schemas.microsoft.com/office/drawing/2014/main" id="{DD442E15-02E7-470A-B455-1641DC03E51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3" name="Marcador de contenido 5">
            <a:extLst>
              <a:ext uri="{FF2B5EF4-FFF2-40B4-BE49-F238E27FC236}">
                <a16:creationId xmlns:a16="http://schemas.microsoft.com/office/drawing/2014/main" id="{7AB804A3-DDE8-4F7C-AA96-94BD898660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4" name="Marcador de texto 2">
            <a:extLst>
              <a:ext uri="{FF2B5EF4-FFF2-40B4-BE49-F238E27FC236}">
                <a16:creationId xmlns:a16="http://schemas.microsoft.com/office/drawing/2014/main" id="{41D76E21-775F-4F86-8F17-E8258055D6D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5" name="Marcador de contenido 3">
            <a:extLst>
              <a:ext uri="{FF2B5EF4-FFF2-40B4-BE49-F238E27FC236}">
                <a16:creationId xmlns:a16="http://schemas.microsoft.com/office/drawing/2014/main" id="{290EB005-534F-4E5E-81D4-3795AF32C8F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6" name="Marcador de texto 2">
            <a:extLst>
              <a:ext uri="{FF2B5EF4-FFF2-40B4-BE49-F238E27FC236}">
                <a16:creationId xmlns:a16="http://schemas.microsoft.com/office/drawing/2014/main" id="{4DDA664B-9E00-41E2-903A-87130EEDB2D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#</a:t>
            </a:r>
          </a:p>
        </p:txBody>
      </p:sp>
      <p:sp>
        <p:nvSpPr>
          <p:cNvPr id="27" name="Marcador de contenido 3">
            <a:extLst>
              <a:ext uri="{FF2B5EF4-FFF2-40B4-BE49-F238E27FC236}">
                <a16:creationId xmlns:a16="http://schemas.microsoft.com/office/drawing/2014/main" id="{F38183B6-48F8-4715-8596-BFC77AFE924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2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28" name="Marcador de texto 2">
            <a:extLst>
              <a:ext uri="{FF2B5EF4-FFF2-40B4-BE49-F238E27FC236}">
                <a16:creationId xmlns:a16="http://schemas.microsoft.com/office/drawing/2014/main" id="{0C6D44CB-DAE7-40C8-B7B5-3AC0F92E224A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0" name="Marcador de texto 2">
            <a:extLst>
              <a:ext uri="{FF2B5EF4-FFF2-40B4-BE49-F238E27FC236}">
                <a16:creationId xmlns:a16="http://schemas.microsoft.com/office/drawing/2014/main" id="{D388CB94-B0AB-4513-9265-432FA36890D7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5" name="Marcador de texto 2">
            <a:extLst>
              <a:ext uri="{FF2B5EF4-FFF2-40B4-BE49-F238E27FC236}">
                <a16:creationId xmlns:a16="http://schemas.microsoft.com/office/drawing/2014/main" id="{82DB4D40-3550-49E6-AF64-41E7E499F45D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F6056747-20EC-4D2B-8AD5-79902BC51847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3568700" y="4464453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cap="all" spc="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HAGA CLIC PARA EDITAR</a:t>
            </a:r>
          </a:p>
        </p:txBody>
      </p:sp>
    </p:spTree>
    <p:extLst>
      <p:ext uri="{BB962C8B-B14F-4D97-AF65-F5344CB8AC3E}">
        <p14:creationId xmlns:p14="http://schemas.microsoft.com/office/powerpoint/2010/main" val="141809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rma libre: Forma 27">
            <a:extLst>
              <a:ext uri="{FF2B5EF4-FFF2-40B4-BE49-F238E27FC236}">
                <a16:creationId xmlns:a16="http://schemas.microsoft.com/office/drawing/2014/main" id="{4A9869E4-27A3-4A22-92EA-ECD5099EC492}"/>
              </a:ext>
            </a:extLst>
          </p:cNvPr>
          <p:cNvSpPr/>
          <p:nvPr userDrawn="1"/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  <a:gd name="connsiteX17" fmla="*/ 1341004 w 6175114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lnTo>
                  <a:pt x="1341004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8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814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0E65E2A4-B306-4415-9D4B-9E9F98B043B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08046" cy="6858000"/>
          </a:xfrm>
          <a:custGeom>
            <a:avLst/>
            <a:gdLst>
              <a:gd name="connsiteX0" fmla="*/ 0 w 6508046"/>
              <a:gd name="connsiteY0" fmla="*/ 0 h 6858000"/>
              <a:gd name="connsiteX1" fmla="*/ 364331 w 6508046"/>
              <a:gd name="connsiteY1" fmla="*/ 0 h 6858000"/>
              <a:gd name="connsiteX2" fmla="*/ 1163270 w 6508046"/>
              <a:gd name="connsiteY2" fmla="*/ 2195274 h 6858000"/>
              <a:gd name="connsiteX3" fmla="*/ 1708696 w 6508046"/>
              <a:gd name="connsiteY3" fmla="*/ 4033986 h 6858000"/>
              <a:gd name="connsiteX4" fmla="*/ 1771025 w 6508046"/>
              <a:gd name="connsiteY4" fmla="*/ 4033986 h 6858000"/>
              <a:gd name="connsiteX5" fmla="*/ 2316450 w 6508046"/>
              <a:gd name="connsiteY5" fmla="*/ 2195274 h 6858000"/>
              <a:gd name="connsiteX6" fmla="*/ 3084403 w 6508046"/>
              <a:gd name="connsiteY6" fmla="*/ 0 h 6858000"/>
              <a:gd name="connsiteX7" fmla="*/ 6508046 w 6508046"/>
              <a:gd name="connsiteY7" fmla="*/ 0 h 6858000"/>
              <a:gd name="connsiteX8" fmla="*/ 6508046 w 6508046"/>
              <a:gd name="connsiteY8" fmla="*/ 6858000 h 6858000"/>
              <a:gd name="connsiteX9" fmla="*/ 4310896 w 6508046"/>
              <a:gd name="connsiteY9" fmla="*/ 6858000 h 6858000"/>
              <a:gd name="connsiteX10" fmla="*/ 4310896 w 6508046"/>
              <a:gd name="connsiteY10" fmla="*/ 4407962 h 6858000"/>
              <a:gd name="connsiteX11" fmla="*/ 4638169 w 6508046"/>
              <a:gd name="connsiteY11" fmla="*/ 683746 h 6858000"/>
              <a:gd name="connsiteX12" fmla="*/ 4575840 w 6508046"/>
              <a:gd name="connsiteY12" fmla="*/ 683746 h 6858000"/>
              <a:gd name="connsiteX13" fmla="*/ 3734395 w 6508046"/>
              <a:gd name="connsiteY13" fmla="*/ 3332738 h 6858000"/>
              <a:gd name="connsiteX14" fmla="*/ 2441823 w 6508046"/>
              <a:gd name="connsiteY14" fmla="*/ 6858000 h 6858000"/>
              <a:gd name="connsiteX15" fmla="*/ 914221 w 6508046"/>
              <a:gd name="connsiteY15" fmla="*/ 6858000 h 6858000"/>
              <a:gd name="connsiteX16" fmla="*/ 0 w 6508046"/>
              <a:gd name="connsiteY16" fmla="*/ 43361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508046" h="6858000">
                <a:moveTo>
                  <a:pt x="0" y="0"/>
                </a:moveTo>
                <a:lnTo>
                  <a:pt x="364331" y="0"/>
                </a:lnTo>
                <a:lnTo>
                  <a:pt x="1163270" y="2195274"/>
                </a:lnTo>
                <a:cubicBezTo>
                  <a:pt x="1350258" y="2787402"/>
                  <a:pt x="1521708" y="3395157"/>
                  <a:pt x="1708696" y="4033986"/>
                </a:cubicBezTo>
                <a:lnTo>
                  <a:pt x="1771025" y="4033986"/>
                </a:lnTo>
                <a:cubicBezTo>
                  <a:pt x="1958013" y="3395067"/>
                  <a:pt x="2113925" y="2787313"/>
                  <a:pt x="2316450" y="2195274"/>
                </a:cubicBezTo>
                <a:lnTo>
                  <a:pt x="3084403" y="0"/>
                </a:lnTo>
                <a:lnTo>
                  <a:pt x="6508046" y="0"/>
                </a:lnTo>
                <a:lnTo>
                  <a:pt x="6508046" y="6858000"/>
                </a:lnTo>
                <a:lnTo>
                  <a:pt x="4310896" y="6858000"/>
                </a:lnTo>
                <a:lnTo>
                  <a:pt x="4310896" y="4407962"/>
                </a:lnTo>
                <a:cubicBezTo>
                  <a:pt x="4310896" y="3410694"/>
                  <a:pt x="4513511" y="1681014"/>
                  <a:pt x="4638169" y="683746"/>
                </a:cubicBezTo>
                <a:lnTo>
                  <a:pt x="4575840" y="683746"/>
                </a:lnTo>
                <a:lnTo>
                  <a:pt x="3734395" y="3332738"/>
                </a:lnTo>
                <a:lnTo>
                  <a:pt x="2441823" y="6858000"/>
                </a:lnTo>
                <a:lnTo>
                  <a:pt x="914221" y="6858000"/>
                </a:lnTo>
                <a:lnTo>
                  <a:pt x="0" y="4336167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0771" y="4136571"/>
            <a:ext cx="3907972" cy="1883230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43743" cy="365125"/>
          </a:xfrm>
        </p:spPr>
        <p:txBody>
          <a:bodyPr rtlCol="0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32514" y="6356350"/>
            <a:ext cx="2175532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CA22921-D059-426E-8623-0C4322D58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607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78A5C12-53C3-4CC4-AA3B-D3292948C778}"/>
              </a:ext>
            </a:extLst>
          </p:cNvPr>
          <p:cNvCxnSpPr>
            <a:cxnSpLocks/>
          </p:cNvCxnSpPr>
          <p:nvPr userDrawn="1"/>
        </p:nvCxnSpPr>
        <p:spPr>
          <a:xfrm>
            <a:off x="7271657" y="0"/>
            <a:ext cx="0" cy="3124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362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Marcador de posición de imagen 45">
            <a:extLst>
              <a:ext uri="{FF2B5EF4-FFF2-40B4-BE49-F238E27FC236}">
                <a16:creationId xmlns:a16="http://schemas.microsoft.com/office/drawing/2014/main" id="{D230F83A-5E75-4047-ADC0-05151570D70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426578" y="0"/>
            <a:ext cx="5765422" cy="6858000"/>
          </a:xfrm>
          <a:custGeom>
            <a:avLst/>
            <a:gdLst>
              <a:gd name="connsiteX0" fmla="*/ 4105955 w 5765422"/>
              <a:gd name="connsiteY0" fmla="*/ 0 h 6858000"/>
              <a:gd name="connsiteX1" fmla="*/ 5765422 w 5765422"/>
              <a:gd name="connsiteY1" fmla="*/ 0 h 6858000"/>
              <a:gd name="connsiteX2" fmla="*/ 5765422 w 5765422"/>
              <a:gd name="connsiteY2" fmla="*/ 6858000 h 6858000"/>
              <a:gd name="connsiteX3" fmla="*/ 0 w 576542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65422" h="6858000">
                <a:moveTo>
                  <a:pt x="4105955" y="0"/>
                </a:moveTo>
                <a:lnTo>
                  <a:pt x="5765422" y="0"/>
                </a:lnTo>
                <a:lnTo>
                  <a:pt x="576542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0" name="Marcador de posición de imagen 29">
            <a:extLst>
              <a:ext uri="{FF2B5EF4-FFF2-40B4-BE49-F238E27FC236}">
                <a16:creationId xmlns:a16="http://schemas.microsoft.com/office/drawing/2014/main" id="{96FD6FB9-CD68-47AB-A03D-06B72104AF1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-11657" y="-16298"/>
            <a:ext cx="5555640" cy="6874299"/>
          </a:xfrm>
          <a:custGeom>
            <a:avLst/>
            <a:gdLst>
              <a:gd name="connsiteX0" fmla="*/ 0 w 5555640"/>
              <a:gd name="connsiteY0" fmla="*/ 0 h 6874299"/>
              <a:gd name="connsiteX1" fmla="*/ 5555640 w 5555640"/>
              <a:gd name="connsiteY1" fmla="*/ 8960 h 6874299"/>
              <a:gd name="connsiteX2" fmla="*/ 1445237 w 5555640"/>
              <a:gd name="connsiteY2" fmla="*/ 6874299 h 6874299"/>
              <a:gd name="connsiteX3" fmla="*/ 0 w 5555640"/>
              <a:gd name="connsiteY3" fmla="*/ 6874299 h 6874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5640" h="6874299">
                <a:moveTo>
                  <a:pt x="0" y="0"/>
                </a:moveTo>
                <a:lnTo>
                  <a:pt x="5555640" y="8960"/>
                </a:lnTo>
                <a:lnTo>
                  <a:pt x="1445237" y="6874299"/>
                </a:lnTo>
                <a:lnTo>
                  <a:pt x="0" y="6874299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61307" y="4277953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156823" y="475256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69713" y="5217644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47" name="Marcador de texto 18">
            <a:extLst>
              <a:ext uri="{FF2B5EF4-FFF2-40B4-BE49-F238E27FC236}">
                <a16:creationId xmlns:a16="http://schemas.microsoft.com/office/drawing/2014/main" id="{AD14F11B-0FDD-41EF-8278-550F37093B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80046" y="5673201"/>
            <a:ext cx="2310968" cy="470424"/>
          </a:xfrm>
        </p:spPr>
        <p:txBody>
          <a:bodyPr lIns="0" rtlCol="0">
            <a:normAutofit/>
          </a:bodyPr>
          <a:lstStyle>
            <a:lvl1pPr marL="0" indent="0" algn="l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EB2270B-D707-4103-98F1-E697CEBA71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98571" y="3363686"/>
            <a:ext cx="3907972" cy="555171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Hacer clic para editar</a:t>
            </a:r>
          </a:p>
        </p:txBody>
      </p:sp>
    </p:spTree>
    <p:extLst>
      <p:ext uri="{BB962C8B-B14F-4D97-AF65-F5344CB8AC3E}">
        <p14:creationId xmlns:p14="http://schemas.microsoft.com/office/powerpoint/2010/main" val="1124205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49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3583479E-F517-4F8A-9382-5B73D75104D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16886" y="0"/>
            <a:ext cx="6175114" cy="6858000"/>
          </a:xfrm>
          <a:custGeom>
            <a:avLst/>
            <a:gdLst>
              <a:gd name="connsiteX0" fmla="*/ 1341004 w 6175114"/>
              <a:gd name="connsiteY0" fmla="*/ 0 h 6858000"/>
              <a:gd name="connsiteX1" fmla="*/ 6175114 w 6175114"/>
              <a:gd name="connsiteY1" fmla="*/ 0 h 6858000"/>
              <a:gd name="connsiteX2" fmla="*/ 6175114 w 6175114"/>
              <a:gd name="connsiteY2" fmla="*/ 1753853 h 6858000"/>
              <a:gd name="connsiteX3" fmla="*/ 5820369 w 6175114"/>
              <a:gd name="connsiteY3" fmla="*/ 2196189 h 6858000"/>
              <a:gd name="connsiteX4" fmla="*/ 3753019 w 6175114"/>
              <a:gd name="connsiteY4" fmla="*/ 1432910 h 6858000"/>
              <a:gd name="connsiteX5" fmla="*/ 2496678 w 6175114"/>
              <a:gd name="connsiteY5" fmla="*/ 2275742 h 6858000"/>
              <a:gd name="connsiteX6" fmla="*/ 4071059 w 6175114"/>
              <a:gd name="connsiteY6" fmla="*/ 3452528 h 6858000"/>
              <a:gd name="connsiteX7" fmla="*/ 5359131 w 6175114"/>
              <a:gd name="connsiteY7" fmla="*/ 3977321 h 6858000"/>
              <a:gd name="connsiteX8" fmla="*/ 6026758 w 6175114"/>
              <a:gd name="connsiteY8" fmla="*/ 4302039 h 6858000"/>
              <a:gd name="connsiteX9" fmla="*/ 6175114 w 6175114"/>
              <a:gd name="connsiteY9" fmla="*/ 4397461 h 6858000"/>
              <a:gd name="connsiteX10" fmla="*/ 6175114 w 6175114"/>
              <a:gd name="connsiteY10" fmla="*/ 6858000 h 6858000"/>
              <a:gd name="connsiteX11" fmla="*/ 4869473 w 6175114"/>
              <a:gd name="connsiteY11" fmla="*/ 6858000 h 6858000"/>
              <a:gd name="connsiteX12" fmla="*/ 4856472 w 6175114"/>
              <a:gd name="connsiteY12" fmla="*/ 6790487 h 6858000"/>
              <a:gd name="connsiteX13" fmla="*/ 3419067 w 6175114"/>
              <a:gd name="connsiteY13" fmla="*/ 5837920 h 6858000"/>
              <a:gd name="connsiteX14" fmla="*/ 2099173 w 6175114"/>
              <a:gd name="connsiteY14" fmla="*/ 5265482 h 6858000"/>
              <a:gd name="connsiteX15" fmla="*/ 0 w 6175114"/>
              <a:gd name="connsiteY15" fmla="*/ 2434764 h 6858000"/>
              <a:gd name="connsiteX16" fmla="*/ 1315163 w 6175114"/>
              <a:gd name="connsiteY16" fmla="*/ 16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175114" h="6858000">
                <a:moveTo>
                  <a:pt x="1341004" y="0"/>
                </a:moveTo>
                <a:lnTo>
                  <a:pt x="6175114" y="0"/>
                </a:lnTo>
                <a:lnTo>
                  <a:pt x="6175114" y="1753853"/>
                </a:lnTo>
                <a:lnTo>
                  <a:pt x="5820369" y="2196189"/>
                </a:lnTo>
                <a:cubicBezTo>
                  <a:pt x="5120645" y="1703218"/>
                  <a:pt x="4405009" y="1432910"/>
                  <a:pt x="3753019" y="1432910"/>
                </a:cubicBezTo>
                <a:cubicBezTo>
                  <a:pt x="2989739" y="1432910"/>
                  <a:pt x="2496678" y="1735039"/>
                  <a:pt x="2496678" y="2275742"/>
                </a:cubicBezTo>
                <a:cubicBezTo>
                  <a:pt x="2496678" y="2880092"/>
                  <a:pt x="3148671" y="3086756"/>
                  <a:pt x="4071059" y="3452528"/>
                </a:cubicBezTo>
                <a:lnTo>
                  <a:pt x="5359131" y="3977321"/>
                </a:lnTo>
                <a:cubicBezTo>
                  <a:pt x="5600645" y="4072737"/>
                  <a:pt x="5823711" y="4180452"/>
                  <a:pt x="6026758" y="4302039"/>
                </a:cubicBezTo>
                <a:lnTo>
                  <a:pt x="6175114" y="4397461"/>
                </a:lnTo>
                <a:lnTo>
                  <a:pt x="6175114" y="6858000"/>
                </a:lnTo>
                <a:lnTo>
                  <a:pt x="4869473" y="6858000"/>
                </a:lnTo>
                <a:lnTo>
                  <a:pt x="4856472" y="6790487"/>
                </a:lnTo>
                <a:cubicBezTo>
                  <a:pt x="4737539" y="6344090"/>
                  <a:pt x="4212235" y="6157971"/>
                  <a:pt x="3419067" y="5837920"/>
                </a:cubicBezTo>
                <a:lnTo>
                  <a:pt x="2099173" y="5265482"/>
                </a:lnTo>
                <a:cubicBezTo>
                  <a:pt x="1001854" y="4836066"/>
                  <a:pt x="0" y="3929589"/>
                  <a:pt x="0" y="2434764"/>
                </a:cubicBezTo>
                <a:cubicBezTo>
                  <a:pt x="0" y="1459726"/>
                  <a:pt x="493110" y="590353"/>
                  <a:pt x="1315163" y="16279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3917A6-AC6D-490C-947C-C8BDB0A54B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9456" y="3257550"/>
            <a:ext cx="4203247" cy="743744"/>
          </a:xfrm>
        </p:spPr>
        <p:txBody>
          <a:bodyPr lIns="0" rtlCol="0" anchor="t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72EF9B-97B0-4909-B1C8-B680035F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4238625"/>
            <a:ext cx="4203247" cy="180022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6BF3408D-E369-4A9E-ABF8-0D643DDD2F9A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30480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7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i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4186" y="2903538"/>
            <a:ext cx="3104198" cy="345475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34141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1" name="Marcador de texto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1894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32" name="Marcador de texto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42223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9601" y="2903538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34" name="Marcador de texto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50305" y="3249013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6CB12E29-CEAA-4595-B65C-5BE0B527CD4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3811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3" name="Marcador de texto 18">
            <a:extLst>
              <a:ext uri="{FF2B5EF4-FFF2-40B4-BE49-F238E27FC236}">
                <a16:creationId xmlns:a16="http://schemas.microsoft.com/office/drawing/2014/main" id="{9A5A9E4A-8FA1-4B1A-86F3-162A0ED25FF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33766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1656AF90-4012-4B9E-81A7-2796EE40A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41519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s-ES" noProof="0"/>
              <a:t>Haga clic para agregar un subtítulo</a:t>
            </a:r>
          </a:p>
        </p:txBody>
      </p:sp>
      <p:sp>
        <p:nvSpPr>
          <p:cNvPr id="16" name="Marcador de texto 18">
            <a:extLst>
              <a:ext uri="{FF2B5EF4-FFF2-40B4-BE49-F238E27FC236}">
                <a16:creationId xmlns:a16="http://schemas.microsoft.com/office/drawing/2014/main" id="{E34BCA93-D058-4D61-BAE5-2671E15723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41848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0BE8C5BE-9959-40C7-83C2-546EBFBC14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49226" y="4551950"/>
            <a:ext cx="310419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FC20880-2D17-4854-A424-DED10A8A8D3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49930" y="4897425"/>
            <a:ext cx="3103493" cy="866401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F87A579D-F737-4350-8205-BCA37BAFE1AB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003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 de contenid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0921" y="2145859"/>
            <a:ext cx="5042568" cy="345473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50922" y="2491335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4142" y="419184"/>
            <a:ext cx="2362200" cy="1110286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Hacer clic para editar el título principal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50921" y="3198051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922" y="3543527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50921" y="5302434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50922" y="5647910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AE158F00-CB9F-4C14-B6F0-47E4F70191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0921" y="4250243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9" name="Marcador de texto 18">
            <a:extLst>
              <a:ext uri="{FF2B5EF4-FFF2-40B4-BE49-F238E27FC236}">
                <a16:creationId xmlns:a16="http://schemas.microsoft.com/office/drawing/2014/main" id="{07878182-5985-41C8-B69F-9DB9EC1313F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50922" y="4595719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CF8873A5-9160-4B79-B9CB-CBE583030B0E}"/>
              </a:ext>
            </a:extLst>
          </p:cNvPr>
          <p:cNvCxnSpPr>
            <a:cxnSpLocks/>
          </p:cNvCxnSpPr>
          <p:nvPr userDrawn="1"/>
        </p:nvCxnSpPr>
        <p:spPr>
          <a:xfrm>
            <a:off x="3766456" y="-16561"/>
            <a:ext cx="0" cy="687456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E4D9D5EA-266D-4541-BA3F-22BC31AAB6AA}"/>
              </a:ext>
            </a:extLst>
          </p:cNvPr>
          <p:cNvCxnSpPr/>
          <p:nvPr userDrawn="1"/>
        </p:nvCxnSpPr>
        <p:spPr>
          <a:xfrm>
            <a:off x="-1" y="1676400"/>
            <a:ext cx="12191999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488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imagen y 3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A2B5F8DD-B338-48F8-9DF4-E1A31DFCB5B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" y="0"/>
            <a:ext cx="6694955" cy="6858000"/>
          </a:xfrm>
          <a:custGeom>
            <a:avLst/>
            <a:gdLst>
              <a:gd name="connsiteX0" fmla="*/ 0 w 6694955"/>
              <a:gd name="connsiteY0" fmla="*/ 0 h 6858000"/>
              <a:gd name="connsiteX1" fmla="*/ 6694955 w 6694955"/>
              <a:gd name="connsiteY1" fmla="*/ 0 h 6858000"/>
              <a:gd name="connsiteX2" fmla="*/ 2589160 w 6694955"/>
              <a:gd name="connsiteY2" fmla="*/ 6857732 h 6858000"/>
              <a:gd name="connsiteX3" fmla="*/ 0 w 669495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94955" h="6858000">
                <a:moveTo>
                  <a:pt x="0" y="0"/>
                </a:moveTo>
                <a:lnTo>
                  <a:pt x="6694955" y="0"/>
                </a:lnTo>
                <a:lnTo>
                  <a:pt x="2589160" y="6857732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44768" y="2069658"/>
            <a:ext cx="5042568" cy="345476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17" name="Marcador de tex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44768" y="241513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DD6B45A-9FA0-4D2A-8BEF-4709BD5C14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1633" y="690928"/>
            <a:ext cx="4501910" cy="732282"/>
          </a:xfrm>
        </p:spPr>
        <p:txBody>
          <a:bodyPr lIns="0" rtlCol="0" anchor="b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Hacer clic para editar el título principal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E6C37A20-957D-4B0B-AC33-7DD21D99A6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00006" y="358763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1" name="Marcador de texto 18">
            <a:extLst>
              <a:ext uri="{FF2B5EF4-FFF2-40B4-BE49-F238E27FC236}">
                <a16:creationId xmlns:a16="http://schemas.microsoft.com/office/drawing/2014/main" id="{D9C3D27C-5291-4A1A-83AC-B52D25F43D5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00007" y="393311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BD09685A-53BF-4E9B-BD7F-C77B60165D2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98264" y="5105618"/>
            <a:ext cx="5042568" cy="320381"/>
          </a:xfrm>
        </p:spPr>
        <p:txBody>
          <a:bodyPr lIns="0" rtlCol="0" anchor="ctr">
            <a:noAutofit/>
          </a:bodyPr>
          <a:lstStyle>
            <a:lvl1pPr marL="0" indent="0"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Haga clic para agregar un subtítulo</a:t>
            </a:r>
          </a:p>
        </p:txBody>
      </p:sp>
      <p:sp>
        <p:nvSpPr>
          <p:cNvPr id="25" name="Marcador de texto 18">
            <a:extLst>
              <a:ext uri="{FF2B5EF4-FFF2-40B4-BE49-F238E27FC236}">
                <a16:creationId xmlns:a16="http://schemas.microsoft.com/office/drawing/2014/main" id="{2B757B2D-A738-401D-A78C-05475608F2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98264" y="5451094"/>
            <a:ext cx="5041422" cy="540104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es-ES" noProof="0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2642735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 con la imagen 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Marcador de posición de imagen 39">
            <a:extLst>
              <a:ext uri="{FF2B5EF4-FFF2-40B4-BE49-F238E27FC236}">
                <a16:creationId xmlns:a16="http://schemas.microsoft.com/office/drawing/2014/main" id="{F5EB3F05-D570-4C10-88F4-F6BC15CF1F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2700"/>
            <a:ext cx="7080595" cy="6870700"/>
          </a:xfrm>
          <a:custGeom>
            <a:avLst/>
            <a:gdLst>
              <a:gd name="connsiteX0" fmla="*/ 0 w 7080595"/>
              <a:gd name="connsiteY0" fmla="*/ 0 h 6870700"/>
              <a:gd name="connsiteX1" fmla="*/ 7080595 w 7080595"/>
              <a:gd name="connsiteY1" fmla="*/ 0 h 6870700"/>
              <a:gd name="connsiteX2" fmla="*/ 7080595 w 7080595"/>
              <a:gd name="connsiteY2" fmla="*/ 1883211 h 6870700"/>
              <a:gd name="connsiteX3" fmla="*/ 4515477 w 7080595"/>
              <a:gd name="connsiteY3" fmla="*/ 1883211 h 6870700"/>
              <a:gd name="connsiteX4" fmla="*/ 4515477 w 7080595"/>
              <a:gd name="connsiteY4" fmla="*/ 6870700 h 6870700"/>
              <a:gd name="connsiteX5" fmla="*/ 2269215 w 7080595"/>
              <a:gd name="connsiteY5" fmla="*/ 6870700 h 6870700"/>
              <a:gd name="connsiteX6" fmla="*/ 2269215 w 7080595"/>
              <a:gd name="connsiteY6" fmla="*/ 1883211 h 6870700"/>
              <a:gd name="connsiteX7" fmla="*/ 0 w 7080595"/>
              <a:gd name="connsiteY7" fmla="*/ 1883211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80595" h="6870700">
                <a:moveTo>
                  <a:pt x="0" y="0"/>
                </a:moveTo>
                <a:lnTo>
                  <a:pt x="7080595" y="0"/>
                </a:lnTo>
                <a:lnTo>
                  <a:pt x="7080595" y="1883211"/>
                </a:lnTo>
                <a:lnTo>
                  <a:pt x="4515477" y="1883211"/>
                </a:lnTo>
                <a:lnTo>
                  <a:pt x="4515477" y="6870700"/>
                </a:lnTo>
                <a:lnTo>
                  <a:pt x="2269215" y="6870700"/>
                </a:lnTo>
                <a:lnTo>
                  <a:pt x="2269215" y="1883211"/>
                </a:lnTo>
                <a:lnTo>
                  <a:pt x="0" y="1883211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1881D0-A955-463B-814E-4977DB443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0B6947-085B-4130-82A4-5D464A42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D21287-635C-42C2-8343-AB4B83FB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520-E4CE-4EAD-8ABF-1D2297D6B3AA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FFEA6F9E-1C21-4644-8E2A-AD5673EEAD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43799" y="2318657"/>
            <a:ext cx="4203247" cy="1440996"/>
          </a:xfrm>
        </p:spPr>
        <p:txBody>
          <a:bodyPr lIns="0" rtlCol="0" anchor="b">
            <a:noAutofit/>
          </a:bodyPr>
          <a:lstStyle>
            <a:lvl1pPr>
              <a:defRPr sz="28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es-ES" noProof="0"/>
              <a:t>Haga clic para editar</a:t>
            </a: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7C1D1C8A-E829-4284-AB95-2DD0C7BAA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799" y="4147457"/>
            <a:ext cx="4203247" cy="1532165"/>
          </a:xfrm>
        </p:spPr>
        <p:txBody>
          <a:bodyPr lIns="0" rtlCol="0">
            <a:normAutofit/>
          </a:bodyPr>
          <a:lstStyle>
            <a:lvl1pPr marL="0" indent="0">
              <a:lnSpc>
                <a:spcPct val="150000"/>
              </a:lnSpc>
              <a:buNone/>
              <a:defRPr sz="1200"/>
            </a:lvl1pPr>
          </a:lstStyle>
          <a:p>
            <a:pPr lvl="0" rtl="0"/>
            <a:r>
              <a:rPr lang="es-ES" noProof="0"/>
              <a:t>Haga clic para modificar los estilos de texto del patrón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CC539CF-E024-420D-BFED-5F2212DA8CE3}"/>
              </a:ext>
            </a:extLst>
          </p:cNvPr>
          <p:cNvCxnSpPr>
            <a:cxnSpLocks/>
          </p:cNvCxnSpPr>
          <p:nvPr userDrawn="1"/>
        </p:nvCxnSpPr>
        <p:spPr>
          <a:xfrm>
            <a:off x="-1" y="4376058"/>
            <a:ext cx="705394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097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cera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A5404BE-7C49-4381-8FC0-95A496CFB4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35" name="Marcador de texto 8">
            <a:extLst>
              <a:ext uri="{FF2B5EF4-FFF2-40B4-BE49-F238E27FC236}">
                <a16:creationId xmlns:a16="http://schemas.microsoft.com/office/drawing/2014/main" id="{9B922914-E333-400C-A083-27A44BE79C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50085" y="4546575"/>
            <a:ext cx="1500624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M</a:t>
            </a:r>
          </a:p>
        </p:txBody>
      </p:sp>
      <p:sp>
        <p:nvSpPr>
          <p:cNvPr id="34" name="Marcador de texto 8">
            <a:extLst>
              <a:ext uri="{FF2B5EF4-FFF2-40B4-BE49-F238E27FC236}">
                <a16:creationId xmlns:a16="http://schemas.microsoft.com/office/drawing/2014/main" id="{486A9052-3614-4622-A421-1D20E5B311A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77374" y="275039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E</a:t>
            </a: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F3ADE3E-3D48-4C5D-9FE4-2D7A263158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2380" y="903514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S</a:t>
            </a:r>
          </a:p>
        </p:txBody>
      </p:sp>
      <p:sp>
        <p:nvSpPr>
          <p:cNvPr id="33" name="Marcador de texto 8">
            <a:extLst>
              <a:ext uri="{FF2B5EF4-FFF2-40B4-BE49-F238E27FC236}">
                <a16:creationId xmlns:a16="http://schemas.microsoft.com/office/drawing/2014/main" id="{9B49215A-DBBC-4C0F-A6A8-DFB2D54643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77374" y="897072"/>
            <a:ext cx="1253665" cy="1681163"/>
          </a:xfrm>
        </p:spPr>
        <p:txBody>
          <a:bodyPr rtlCol="0">
            <a:noAutofit/>
          </a:bodyPr>
          <a:lstStyle>
            <a:lvl1pPr marL="0" indent="0">
              <a:buNone/>
              <a:defRPr sz="155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/>
              <a:t>T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E8BB770-F6A6-44A3-BCE1-BCCCC1E810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6143" y="5201920"/>
            <a:ext cx="5747657" cy="992505"/>
          </a:xfrm>
        </p:spPr>
        <p:txBody>
          <a:bodyPr rtlCol="0" anchor="ctr">
            <a:normAutofit/>
          </a:bodyPr>
          <a:lstStyle>
            <a:lvl1pPr>
              <a:defRPr sz="4800" cap="all" baseline="0"/>
            </a:lvl1pPr>
          </a:lstStyle>
          <a:p>
            <a:pPr rtl="0"/>
            <a:r>
              <a:rPr lang="es-ES" noProof="0"/>
              <a:t>Hacer clic para editar</a:t>
            </a:r>
          </a:p>
        </p:txBody>
      </p:sp>
      <p:sp>
        <p:nvSpPr>
          <p:cNvPr id="3" name="Gráfico 8">
            <a:extLst>
              <a:ext uri="{FF2B5EF4-FFF2-40B4-BE49-F238E27FC236}">
                <a16:creationId xmlns:a16="http://schemas.microsoft.com/office/drawing/2014/main" id="{A6A04B8C-D941-483E-B669-7436C535C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2"/>
            <a:ext cx="922101" cy="244589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7" name="Gráfico 8">
            <a:extLst>
              <a:ext uri="{FF2B5EF4-FFF2-40B4-BE49-F238E27FC236}">
                <a16:creationId xmlns:a16="http://schemas.microsoft.com/office/drawing/2014/main" id="{7A6DC6C6-E9EB-405C-A68E-EE8EEBBCA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4" name="Gráfico 8">
            <a:extLst>
              <a:ext uri="{FF2B5EF4-FFF2-40B4-BE49-F238E27FC236}">
                <a16:creationId xmlns:a16="http://schemas.microsoft.com/office/drawing/2014/main" id="{028B5C16-2909-487D-BE4D-A794F3BA7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754416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0" userDrawn="1">
          <p15:clr>
            <a:srgbClr val="FBAE40"/>
          </p15:clr>
        </p15:guide>
        <p15:guide id="2" orient="horz" pos="1584" userDrawn="1">
          <p15:clr>
            <a:srgbClr val="FBAE40"/>
          </p15:clr>
        </p15:guide>
        <p15:guide id="3" orient="horz" pos="271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, iconos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34142" y="3971432"/>
            <a:ext cx="29416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10" name="Marcador de texto 10">
            <a:extLst>
              <a:ext uri="{FF2B5EF4-FFF2-40B4-BE49-F238E27FC236}">
                <a16:creationId xmlns:a16="http://schemas.microsoft.com/office/drawing/2014/main" id="{39809F78-EA1B-4C23-A53E-7DE8B4A6AE1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34142" y="4605832"/>
            <a:ext cx="2941600" cy="1141882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18" name="Marcador de posición de imagen 15">
            <a:extLst>
              <a:ext uri="{FF2B5EF4-FFF2-40B4-BE49-F238E27FC236}">
                <a16:creationId xmlns:a16="http://schemas.microsoft.com/office/drawing/2014/main" id="{43CBE128-6D8D-4605-B225-5A34FFB1F25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034142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/>
              <a:t>Haga clic en el icono para agregar una imagen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4AA3FE14-6E13-47C9-A512-83A96F3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1110286"/>
            <a:ext cx="10515600" cy="924808"/>
          </a:xfrm>
        </p:spPr>
        <p:txBody>
          <a:bodyPr lIns="0" rtlCol="0">
            <a:normAutofit/>
          </a:bodyPr>
          <a:lstStyle>
            <a:lvl1pPr>
              <a:defRPr lang="en-US" sz="2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2D83A9ED-5F19-4646-ADCE-C829C97154DC}"/>
              </a:ext>
            </a:extLst>
          </p:cNvPr>
          <p:cNvCxnSpPr>
            <a:cxnSpLocks/>
          </p:cNvCxnSpPr>
          <p:nvPr userDrawn="1"/>
        </p:nvCxnSpPr>
        <p:spPr>
          <a:xfrm>
            <a:off x="1121228" y="0"/>
            <a:ext cx="0" cy="1110286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Marcador de texto 8">
            <a:extLst>
              <a:ext uri="{FF2B5EF4-FFF2-40B4-BE49-F238E27FC236}">
                <a16:creationId xmlns:a16="http://schemas.microsoft.com/office/drawing/2014/main" id="{6187F4BE-3AD3-4857-B0A9-A9285E52D81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06975" y="3971432"/>
            <a:ext cx="29416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21" name="Marcador de texto 10">
            <a:extLst>
              <a:ext uri="{FF2B5EF4-FFF2-40B4-BE49-F238E27FC236}">
                <a16:creationId xmlns:a16="http://schemas.microsoft.com/office/drawing/2014/main" id="{5F81158B-DA52-484D-8105-92B77E4DC46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706975" y="4605832"/>
            <a:ext cx="2941600" cy="1141882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la viñeta</a:t>
            </a:r>
          </a:p>
        </p:txBody>
      </p:sp>
      <p:sp>
        <p:nvSpPr>
          <p:cNvPr id="22" name="Marcador de posición de imagen 15">
            <a:extLst>
              <a:ext uri="{FF2B5EF4-FFF2-40B4-BE49-F238E27FC236}">
                <a16:creationId xmlns:a16="http://schemas.microsoft.com/office/drawing/2014/main" id="{51CF84FA-944B-434D-A8DD-F5D8A6BD7F1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4706975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/>
              <a:t>Haga clic en el icono para agregar una imagen</a:t>
            </a:r>
          </a:p>
        </p:txBody>
      </p:sp>
      <p:sp>
        <p:nvSpPr>
          <p:cNvPr id="23" name="Marcador de texto 8">
            <a:extLst>
              <a:ext uri="{FF2B5EF4-FFF2-40B4-BE49-F238E27FC236}">
                <a16:creationId xmlns:a16="http://schemas.microsoft.com/office/drawing/2014/main" id="{9AFDDE4E-007E-431B-937C-1B26959515F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12200" y="3971432"/>
            <a:ext cx="2941600" cy="360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es-ES" noProof="0"/>
              <a:t>Viñeta 1</a:t>
            </a:r>
          </a:p>
        </p:txBody>
      </p:sp>
      <p:sp>
        <p:nvSpPr>
          <p:cNvPr id="24" name="Marcador de texto 10">
            <a:extLst>
              <a:ext uri="{FF2B5EF4-FFF2-40B4-BE49-F238E27FC236}">
                <a16:creationId xmlns:a16="http://schemas.microsoft.com/office/drawing/2014/main" id="{3B096111-A95B-402E-B431-43D852C9E2A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12200" y="4605832"/>
            <a:ext cx="2941600" cy="1141882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Descripción de viñeta</a:t>
            </a:r>
          </a:p>
        </p:txBody>
      </p:sp>
      <p:sp>
        <p:nvSpPr>
          <p:cNvPr id="25" name="Marcador de posición de imagen 15">
            <a:extLst>
              <a:ext uri="{FF2B5EF4-FFF2-40B4-BE49-F238E27FC236}">
                <a16:creationId xmlns:a16="http://schemas.microsoft.com/office/drawing/2014/main" id="{F07B788A-B491-4062-8710-AC0B5654D443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412200" y="3048000"/>
            <a:ext cx="769486" cy="769486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7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es-ES" noProof="0"/>
              <a:t>Haga clic en el icono para agregar una imagen</a:t>
            </a:r>
          </a:p>
        </p:txBody>
      </p:sp>
      <p:sp>
        <p:nvSpPr>
          <p:cNvPr id="19" name="Marcador de fecha 2">
            <a:extLst>
              <a:ext uri="{FF2B5EF4-FFF2-40B4-BE49-F238E27FC236}">
                <a16:creationId xmlns:a16="http://schemas.microsoft.com/office/drawing/2014/main" id="{D798BE23-D422-4EB1-A64B-247490908929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20" name="Marcador de pie de página 3">
            <a:extLst>
              <a:ext uri="{FF2B5EF4-FFF2-40B4-BE49-F238E27FC236}">
                <a16:creationId xmlns:a16="http://schemas.microsoft.com/office/drawing/2014/main" id="{4BF2994C-9A98-4FB0-B040-0D7D4EE7DBBB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26" name="Marcador de número de diapositiva 4">
            <a:extLst>
              <a:ext uri="{FF2B5EF4-FFF2-40B4-BE49-F238E27FC236}">
                <a16:creationId xmlns:a16="http://schemas.microsoft.com/office/drawing/2014/main" id="{96B5941B-782C-4ACF-AF36-8E21DA11A22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354762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C77FA4A-CE52-4DA0-8842-74FE37E2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1BCD1D-6E4A-43CA-A3D4-B104CE27D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11BDA0-5B55-4A85-ACBF-31F8F3EB21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1/07/20XX</a:t>
            </a: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7AA55C-7321-4214-9297-F53B7B9E5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r>
              <a:rPr lang="es-ES" noProof="0"/>
              <a:t>Presentación de lanzamiento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330C71-8F7D-4855-A35C-46C83B4BF4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9FF96520-E4CE-4EAD-8ABF-1D2297D6B3AA}" type="slidenum">
              <a:rPr lang="es-ES" noProof="0" smtClean="0"/>
              <a:pPr rtl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4466665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8" r:id="rId3"/>
    <p:sldLayoutId id="2147483667" r:id="rId4"/>
    <p:sldLayoutId id="2147483668" r:id="rId5"/>
    <p:sldLayoutId id="2147483669" r:id="rId6"/>
    <p:sldLayoutId id="2147483670" r:id="rId7"/>
    <p:sldLayoutId id="2147483651" r:id="rId8"/>
    <p:sldLayoutId id="2147483661" r:id="rId9"/>
    <p:sldLayoutId id="2147483671" r:id="rId10"/>
    <p:sldLayoutId id="2147483679" r:id="rId11"/>
    <p:sldLayoutId id="2147483677" r:id="rId12"/>
    <p:sldLayoutId id="2147483672" r:id="rId13"/>
    <p:sldLayoutId id="2147483652" r:id="rId14"/>
    <p:sldLayoutId id="2147483653" r:id="rId15"/>
    <p:sldLayoutId id="2147483650" r:id="rId16"/>
    <p:sldLayoutId id="2147483654" r:id="rId17"/>
    <p:sldLayoutId id="2147483674" r:id="rId18"/>
    <p:sldLayoutId id="2147483676" r:id="rId19"/>
    <p:sldLayoutId id="2147483673" r:id="rId20"/>
    <p:sldLayoutId id="2147483675" r:id="rId21"/>
    <p:sldLayoutId id="2147483680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s://pxhere.com/es/photo/93741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jpg"/><Relationship Id="rId5" Type="http://schemas.openxmlformats.org/officeDocument/2006/relationships/hyperlink" Target="https://pxhere.com/es/photo/1411315" TargetMode="Externa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ECBCA9-D097-4DBA-9966-A8C69EF80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048" y="536478"/>
            <a:ext cx="6620286" cy="5785042"/>
          </a:xfrm>
        </p:spPr>
        <p:txBody>
          <a:bodyPr>
            <a:normAutofit lnSpcReduction="10000"/>
          </a:bodyPr>
          <a:lstStyle/>
          <a:p>
            <a:r>
              <a:rPr lang="es-CL" sz="2800" dirty="0"/>
              <a:t>Bienvenido@</a:t>
            </a:r>
            <a:endParaRPr lang="es-CL" dirty="0"/>
          </a:p>
          <a:p>
            <a:r>
              <a:rPr lang="es-CL" dirty="0"/>
              <a:t>A las XX:XX horas comienza la sesión</a:t>
            </a:r>
          </a:p>
          <a:p>
            <a:pPr marL="0" indent="0">
              <a:buNone/>
            </a:pPr>
            <a:endParaRPr lang="es-CL" dirty="0"/>
          </a:p>
          <a:p>
            <a:r>
              <a:rPr lang="es-CL" dirty="0"/>
              <a:t>Procura mantener un espacio tranquilo de estudio, lejos de cualquier ruido o agente distractor</a:t>
            </a:r>
          </a:p>
          <a:p>
            <a:pPr marL="0" indent="0">
              <a:buNone/>
            </a:pPr>
            <a:endParaRPr lang="es-CL" dirty="0"/>
          </a:p>
          <a:p>
            <a:r>
              <a:rPr lang="es-CL" dirty="0"/>
              <a:t>Puedes preguntar cuando desees, siempre que no se corte la idea expositiva</a:t>
            </a:r>
          </a:p>
          <a:p>
            <a:endParaRPr lang="es-CL" dirty="0"/>
          </a:p>
          <a:p>
            <a:endParaRPr lang="es-CL" dirty="0"/>
          </a:p>
          <a:p>
            <a:r>
              <a:rPr lang="es-CL" dirty="0"/>
              <a:t>Procura poner tu celular en silencio o apagado para evitar distracciones</a:t>
            </a:r>
          </a:p>
        </p:txBody>
      </p:sp>
      <p:pic>
        <p:nvPicPr>
          <p:cNvPr id="6146" name="Picture 2" descr="Firmar No Usar Teléfono Móvil No Hablar Icono De Señalización De Smartphone  En Estilo Plano Ilustración De Peligro De Diseño De V Ilustración del  Vector - Ilustración de insignia, escarlata: 169525703">
            <a:extLst>
              <a:ext uri="{FF2B5EF4-FFF2-40B4-BE49-F238E27FC236}">
                <a16:creationId xmlns:a16="http://schemas.microsoft.com/office/drawing/2014/main" id="{94AB9E8E-EBA1-419C-9C62-AA54F5323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556" y1="60889" x2="16444" y2="34667"/>
                        <a14:foregroundMark x1="14667" y1="59556" x2="15556" y2="37778"/>
                        <a14:foregroundMark x1="13778" y1="60000" x2="13778" y2="46222"/>
                        <a14:foregroundMark x1="12444" y1="52889" x2="13333" y2="37333"/>
                        <a14:foregroundMark x1="12889" y1="49778" x2="18667" y2="32889"/>
                        <a14:foregroundMark x1="14667" y1="36444" x2="14222" y2="60889"/>
                        <a14:foregroundMark x1="14222" y1="60889" x2="15556" y2="65333"/>
                        <a14:foregroundMark x1="39556" y1="26667" x2="55111" y2="26222"/>
                        <a14:backgroundMark x1="21333" y1="8444" x2="4889" y2="40444"/>
                        <a14:backgroundMark x1="9778" y1="33778" x2="10676" y2="36372"/>
                        <a14:backgroundMark x1="8584" y1="60786" x2="8249" y2="62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495" y="4992952"/>
            <a:ext cx="1546623" cy="154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anos para arriba: imágenes, fotos de stock y vectores | Shutterstock">
            <a:extLst>
              <a:ext uri="{FF2B5EF4-FFF2-40B4-BE49-F238E27FC236}">
                <a16:creationId xmlns:a16="http://schemas.microsoft.com/office/drawing/2014/main" id="{DB90E16B-CC61-45B9-B58D-CB487579E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721" y="2757851"/>
            <a:ext cx="2075451" cy="223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Danger sign: imágenes, fotos de stock y vectores | Shutterstock">
            <a:extLst>
              <a:ext uri="{FF2B5EF4-FFF2-40B4-BE49-F238E27FC236}">
                <a16:creationId xmlns:a16="http://schemas.microsoft.com/office/drawing/2014/main" id="{163E8219-BF00-4C25-9B80-3367300DD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86" b="90000" l="8745" r="91635">
                        <a14:foregroundMark x1="49430" y1="36786" x2="50570" y2="50000"/>
                        <a14:foregroundMark x1="52471" y1="68214" x2="52471" y2="68214"/>
                        <a14:foregroundMark x1="91635" y1="77500" x2="91635" y2="77500"/>
                        <a14:foregroundMark x1="51711" y1="9286" x2="51711" y2="9286"/>
                        <a14:foregroundMark x1="8745" y1="77857" x2="8745" y2="77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1022" y="1571157"/>
            <a:ext cx="1532850" cy="163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texto 19">
            <a:extLst>
              <a:ext uri="{FF2B5EF4-FFF2-40B4-BE49-F238E27FC236}">
                <a16:creationId xmlns:a16="http://schemas.microsoft.com/office/drawing/2014/main" id="{78B0FD97-DAFC-1F96-9829-2F6B62D52E6F}"/>
              </a:ext>
            </a:extLst>
          </p:cNvPr>
          <p:cNvSpPr txBox="1">
            <a:spLocks/>
          </p:cNvSpPr>
          <p:nvPr/>
        </p:nvSpPr>
        <p:spPr>
          <a:xfrm>
            <a:off x="1109452" y="5176837"/>
            <a:ext cx="1598515" cy="16811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8" name="Marcador de texto 16">
            <a:extLst>
              <a:ext uri="{FF2B5EF4-FFF2-40B4-BE49-F238E27FC236}">
                <a16:creationId xmlns:a16="http://schemas.microsoft.com/office/drawing/2014/main" id="{57188AC0-CE60-66D5-3FEE-1368DDB326F3}"/>
              </a:ext>
            </a:extLst>
          </p:cNvPr>
          <p:cNvSpPr txBox="1">
            <a:spLocks/>
          </p:cNvSpPr>
          <p:nvPr/>
        </p:nvSpPr>
        <p:spPr>
          <a:xfrm>
            <a:off x="1072111" y="2949805"/>
            <a:ext cx="1253665" cy="16811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</a:t>
            </a:r>
          </a:p>
        </p:txBody>
      </p:sp>
      <p:sp>
        <p:nvSpPr>
          <p:cNvPr id="9" name="Marcador de texto 18">
            <a:extLst>
              <a:ext uri="{FF2B5EF4-FFF2-40B4-BE49-F238E27FC236}">
                <a16:creationId xmlns:a16="http://schemas.microsoft.com/office/drawing/2014/main" id="{497270E0-5D1D-A051-EF2F-7A6E6A33B2E0}"/>
              </a:ext>
            </a:extLst>
          </p:cNvPr>
          <p:cNvSpPr txBox="1">
            <a:spLocks/>
          </p:cNvSpPr>
          <p:nvPr/>
        </p:nvSpPr>
        <p:spPr>
          <a:xfrm>
            <a:off x="1072112" y="4085100"/>
            <a:ext cx="1253665" cy="168116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7199D90-48AC-6714-3B3E-99AD23E60573}"/>
              </a:ext>
            </a:extLst>
          </p:cNvPr>
          <p:cNvSpPr txBox="1"/>
          <p:nvPr/>
        </p:nvSpPr>
        <p:spPr>
          <a:xfrm>
            <a:off x="1293608" y="72964"/>
            <a:ext cx="613723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sz="11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</a:t>
            </a:r>
          </a:p>
        </p:txBody>
      </p:sp>
      <p:sp>
        <p:nvSpPr>
          <p:cNvPr id="15" name="Corazón 14">
            <a:extLst>
              <a:ext uri="{FF2B5EF4-FFF2-40B4-BE49-F238E27FC236}">
                <a16:creationId xmlns:a16="http://schemas.microsoft.com/office/drawing/2014/main" id="{C08BC4F6-7884-046C-AB92-CC1A8D65A768}"/>
              </a:ext>
            </a:extLst>
          </p:cNvPr>
          <p:cNvSpPr/>
          <p:nvPr/>
        </p:nvSpPr>
        <p:spPr>
          <a:xfrm>
            <a:off x="1109452" y="1885063"/>
            <a:ext cx="948058" cy="887837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78585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21587F-8DFD-4A31-9931-8A346A92D8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4013" y="1438406"/>
            <a:ext cx="5042568" cy="345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Ventajas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3264BC1-DA72-48D5-81A1-C62B430199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36325" y="1975913"/>
            <a:ext cx="2604370" cy="1310694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Sin vetas, nudos ni direcciones, lo que lo hace el elemento ideal para aprender por la predictibilidad de los cortes y su comportamiento neutro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291CFAB-A735-4A31-A51D-42FE1F5E94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5297" y="124550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MDF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18E5D0F5-4C11-47EE-BA9F-DEF2F44DD3D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10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8D86DE-B923-4D58-B00B-1914FA90BB7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99506" y="1463501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Desventajas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71D6DC6-1167-4691-9102-803C951DFEF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225896" y="2021854"/>
            <a:ext cx="2966102" cy="1479646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Polvillo que desgasta las maquinas.</a:t>
            </a:r>
          </a:p>
          <a:p>
            <a:pPr rtl="0"/>
            <a:r>
              <a:rPr lang="es-ES" dirty="0"/>
              <a:t>No soporta cargas altas, se humedece y desgasta </a:t>
            </a:r>
            <a:r>
              <a:rPr lang="es-ES" dirty="0" err="1"/>
              <a:t>facilmente</a:t>
            </a:r>
            <a:endParaRPr lang="es-ES" dirty="0"/>
          </a:p>
          <a:p>
            <a:pPr rtl="0"/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F60FE46-C4A2-49EB-9D1E-FEFE2C69E106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706798" y="3524579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recomendaciones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FFD7B4A-6574-4881-83D5-1E45D4054B5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836791" y="4028192"/>
            <a:ext cx="3700458" cy="2328158"/>
          </a:xfrm>
        </p:spPr>
        <p:txBody>
          <a:bodyPr rtlCol="0">
            <a:norm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Fresas de madera de 2 filos o mas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Altas revoluciones de corte (18 a 24k)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Avance (2000 a 4000 mm/min)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Velocidad de corte (800 – 1200 mm/min)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Profundidad de corte 1 a 3 mm por pasada</a:t>
            </a:r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0692EBBC-0FEF-3C31-F50A-1751AC100CA8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1192" r="1192"/>
          <a:stretch>
            <a:fillRect/>
          </a:stretch>
        </p:blipFill>
        <p:spPr/>
      </p:pic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ECE10895-CE66-3702-3605-0F6A7361CB67}"/>
              </a:ext>
            </a:extLst>
          </p:cNvPr>
          <p:cNvSpPr txBox="1">
            <a:spLocks/>
          </p:cNvSpPr>
          <p:nvPr/>
        </p:nvSpPr>
        <p:spPr>
          <a:xfrm>
            <a:off x="6978795" y="564210"/>
            <a:ext cx="5041422" cy="768731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Medium </a:t>
            </a:r>
            <a:r>
              <a:rPr lang="es-ES" dirty="0" err="1"/>
              <a:t>density</a:t>
            </a:r>
            <a:r>
              <a:rPr lang="es-ES" dirty="0"/>
              <a:t> </a:t>
            </a:r>
            <a:r>
              <a:rPr lang="es-ES" dirty="0" err="1"/>
              <a:t>Fiberboard</a:t>
            </a:r>
            <a:r>
              <a:rPr lang="es-ES" dirty="0"/>
              <a:t> : Conocido comúnmente como Trupán, es una combinación de fibrillas de madera compactada. (Aserrín Prensado)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62C6F3A1-7AA3-C3C7-C7EA-5EA96C7B2D27}"/>
              </a:ext>
            </a:extLst>
          </p:cNvPr>
          <p:cNvSpPr txBox="1">
            <a:spLocks/>
          </p:cNvSpPr>
          <p:nvPr/>
        </p:nvSpPr>
        <p:spPr>
          <a:xfrm>
            <a:off x="8033388" y="4028192"/>
            <a:ext cx="3986829" cy="198469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Extracción Obligatoria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Evitar Sobrecalentamiento pasadas leves, poco profundas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Evitar Bordes demasiado delgados o geometrías finas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Afilado Frecuente de las fresas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Asegurar firmemente el material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7911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  <p:bldP spid="5" grpId="0" build="p"/>
      <p:bldP spid="6" grpId="0" build="p"/>
      <p:bldP spid="7" grpId="0" build="p"/>
      <p:bldP spid="8" grpId="0" build="p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D7DEE-42DD-49A4-BC72-55BF97C90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C901E50-61A8-4CD6-2E31-424D599FEF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1232" y="1524034"/>
            <a:ext cx="5042568" cy="345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Ventajas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EF85F6-8C53-BCF7-DE80-0F60BFF794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28573" y="2054577"/>
            <a:ext cx="2782027" cy="768731"/>
          </a:xfrm>
        </p:spPr>
        <p:txBody>
          <a:bodyPr rtlCol="0"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Estética superior. Brillante y hermoso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Durabilidad y resistencia al desgaste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s-ES" dirty="0"/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7A592C6-F5C7-3AFC-3BDD-736030A6F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8528" y="300335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MADERAS CHILENAS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CA94A098-5AE4-6B2E-8F67-759C82ED973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11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5BFD39-D0CE-E4EE-3F08-69E504B0BCF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788080" y="1536581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Desventajas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30686DE-7694-E878-0F1E-E938FA5B80C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241932" y="1993488"/>
            <a:ext cx="5041422" cy="1766662"/>
          </a:xfrm>
        </p:spPr>
        <p:txBody>
          <a:bodyPr rtlCol="0">
            <a:norm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Difícil de mecanizar (Duro y Fibroso)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Astillado en nudos o vetas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Desgaste rápido de las herramientas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Caro</a:t>
            </a:r>
          </a:p>
          <a:p>
            <a:pPr rtl="0"/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151886B9-2141-6B55-5EC6-D9EE4AA3E26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789014" y="3723937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Recomendaciones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6A1C6B7-C6B8-2B2E-4CF8-F69C1063DAE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940778" y="4201312"/>
            <a:ext cx="2986899" cy="2276400"/>
          </a:xfrm>
        </p:spPr>
        <p:txBody>
          <a:bodyPr rtlCol="0">
            <a:normAutofit lnSpcReduction="10000"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2 o mas filos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Fresas de alta dureza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Velocidad de corte de 150-300 mm/min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10000 a 15000 RPM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Avance 500 a 1500 mm/min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Profundidad de 0,5 a 2 mm por pasada</a:t>
            </a:r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C0E5940D-0B42-ED46-908D-205641B38C79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5376" r="5376"/>
          <a:stretch>
            <a:fillRect/>
          </a:stretch>
        </p:blipFill>
        <p:spPr/>
      </p:pic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32EE79D8-9B6A-CBB2-D96C-21C7A2D396CD}"/>
              </a:ext>
            </a:extLst>
          </p:cNvPr>
          <p:cNvSpPr txBox="1">
            <a:spLocks/>
          </p:cNvSpPr>
          <p:nvPr/>
        </p:nvSpPr>
        <p:spPr>
          <a:xfrm>
            <a:off x="6607561" y="716051"/>
            <a:ext cx="5405474" cy="89572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Maderas Nativas, Roble o pino, de alta dureza y resistencia mecánica, piezas estructurales de muebles, casa y gran acabado estético</a:t>
            </a:r>
          </a:p>
          <a:p>
            <a:endParaRPr lang="es-ES" dirty="0"/>
          </a:p>
        </p:txBody>
      </p:sp>
      <p:sp>
        <p:nvSpPr>
          <p:cNvPr id="15" name="Marcador de texto 7">
            <a:extLst>
              <a:ext uri="{FF2B5EF4-FFF2-40B4-BE49-F238E27FC236}">
                <a16:creationId xmlns:a16="http://schemas.microsoft.com/office/drawing/2014/main" id="{184B78D5-A5C1-C9E1-4D12-DD694B73F57D}"/>
              </a:ext>
            </a:extLst>
          </p:cNvPr>
          <p:cNvSpPr txBox="1">
            <a:spLocks/>
          </p:cNvSpPr>
          <p:nvPr/>
        </p:nvSpPr>
        <p:spPr>
          <a:xfrm>
            <a:off x="8294630" y="4195766"/>
            <a:ext cx="2986899" cy="22764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Evitar cortes bruscos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Siempre a favor de la veta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Reducir la profundidad en los nudos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Usar lubricación para evitar quemado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Realizar acabado con pasada suave.</a:t>
            </a:r>
          </a:p>
        </p:txBody>
      </p:sp>
    </p:spTree>
    <p:extLst>
      <p:ext uri="{BB962C8B-B14F-4D97-AF65-F5344CB8AC3E}">
        <p14:creationId xmlns:p14="http://schemas.microsoft.com/office/powerpoint/2010/main" val="2848297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  <p:bldP spid="5" grpId="0" build="p"/>
      <p:bldP spid="6" grpId="0" build="p"/>
      <p:bldP spid="7" grpId="0" build="p"/>
      <p:bldP spid="8" grpId="0" build="p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406EA-4ADA-1DBA-F226-F4CC76B25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EA13259-8893-C349-0363-3FF72D2137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3668" y="1773206"/>
            <a:ext cx="1516716" cy="345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Ventajas 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77B9EC1-3C9F-1763-9306-16D557417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3668" y="805095"/>
            <a:ext cx="5041422" cy="768731"/>
          </a:xfrm>
        </p:spPr>
        <p:txBody>
          <a:bodyPr rtlCol="0"/>
          <a:lstStyle/>
          <a:p>
            <a:pPr rtl="0"/>
            <a:r>
              <a:rPr lang="es-ES" dirty="0"/>
              <a:t>Material plástico, ideal para aplicaciones visuales ópticas, similar al vidrio, pero con la tenacidad y ductilidad de los polímeros.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FBA8464-B27E-103C-7D15-9B9A62BF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7383" y="321242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ACRILICO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CDCDBDA6-CBEA-D629-D1B8-6EB541C8932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12</a:t>
            </a:fld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FCC3D3A-A4B1-2EFC-F0B5-9D3ED8B190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670716" y="1806366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Desventajas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5536F3BF-C71E-2EFC-1CB6-6F63D50DBCA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65355" y="2298577"/>
            <a:ext cx="2776993" cy="1549448"/>
          </a:xfrm>
        </p:spPr>
        <p:txBody>
          <a:bodyPr rtlCol="0">
            <a:norm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Alta Transparencia, acabado vistoso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 err="1"/>
              <a:t>Facil</a:t>
            </a:r>
            <a:r>
              <a:rPr lang="es-ES" dirty="0"/>
              <a:t> mecanizado, detalles finos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dirty="0"/>
              <a:t>Acepta pulido posterior</a:t>
            </a:r>
          </a:p>
          <a:p>
            <a:pPr rtl="0"/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B384456-E1CB-DD89-B151-662CE87C72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11232" y="3787846"/>
            <a:ext cx="5042568" cy="320381"/>
          </a:xfrm>
        </p:spPr>
        <p:txBody>
          <a:bodyPr rtlCol="0"/>
          <a:lstStyle/>
          <a:p>
            <a:pPr rtl="0"/>
            <a:r>
              <a:rPr lang="es-ES" dirty="0"/>
              <a:t>Recomendaciones</a:t>
            </a:r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A499EA82-4D5C-BAB6-6E55-1ED75A18109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1192" r="1192"/>
          <a:stretch>
            <a:fillRect/>
          </a:stretch>
        </p:blipFill>
        <p:spPr/>
      </p:pic>
      <p:sp>
        <p:nvSpPr>
          <p:cNvPr id="14" name="Marcador de texto 5">
            <a:extLst>
              <a:ext uri="{FF2B5EF4-FFF2-40B4-BE49-F238E27FC236}">
                <a16:creationId xmlns:a16="http://schemas.microsoft.com/office/drawing/2014/main" id="{0BC23CB2-36F9-CDF5-2451-F0551EE2A2CC}"/>
              </a:ext>
            </a:extLst>
          </p:cNvPr>
          <p:cNvSpPr txBox="1">
            <a:spLocks/>
          </p:cNvSpPr>
          <p:nvPr/>
        </p:nvSpPr>
        <p:spPr>
          <a:xfrm>
            <a:off x="9415005" y="2329499"/>
            <a:ext cx="2776993" cy="184866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Muy sensible al calor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Propenso a agrietarse ante esfuerzo innecesario o </a:t>
            </a:r>
            <a:r>
              <a:rPr lang="es-ES" dirty="0" err="1"/>
              <a:t>vibracion</a:t>
            </a: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Atrae polvo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Estructuralmente amorfo no cristalino</a:t>
            </a:r>
          </a:p>
          <a:p>
            <a:endParaRPr lang="es-ES" dirty="0"/>
          </a:p>
        </p:txBody>
      </p:sp>
      <p:sp>
        <p:nvSpPr>
          <p:cNvPr id="19" name="Marcador de texto 7">
            <a:extLst>
              <a:ext uri="{FF2B5EF4-FFF2-40B4-BE49-F238E27FC236}">
                <a16:creationId xmlns:a16="http://schemas.microsoft.com/office/drawing/2014/main" id="{5DA78098-7660-FF87-5D91-FBC4E4B2BB90}"/>
              </a:ext>
            </a:extLst>
          </p:cNvPr>
          <p:cNvSpPr txBox="1">
            <a:spLocks/>
          </p:cNvSpPr>
          <p:nvPr/>
        </p:nvSpPr>
        <p:spPr>
          <a:xfrm>
            <a:off x="4940778" y="4201312"/>
            <a:ext cx="2986899" cy="2276400"/>
          </a:xfrm>
          <a:prstGeom prst="rect">
            <a:avLst/>
          </a:prstGeom>
        </p:spPr>
        <p:txBody>
          <a:bodyPr vert="horz" lIns="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2 o mas filos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Fresas especificas para </a:t>
            </a:r>
            <a:r>
              <a:rPr lang="es-ES" dirty="0" err="1"/>
              <a:t>plasticos</a:t>
            </a: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Velocidad de corte de 150-300 mm/min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12000 a 20000 RPM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Avance 800 a 2000 mm/min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Profundidad de 0,5 a 1,5 mm por pasada</a:t>
            </a:r>
          </a:p>
        </p:txBody>
      </p:sp>
      <p:sp>
        <p:nvSpPr>
          <p:cNvPr id="20" name="Marcador de texto 7">
            <a:extLst>
              <a:ext uri="{FF2B5EF4-FFF2-40B4-BE49-F238E27FC236}">
                <a16:creationId xmlns:a16="http://schemas.microsoft.com/office/drawing/2014/main" id="{96D59DD2-B013-26C9-1E8F-EC3A95C7033C}"/>
              </a:ext>
            </a:extLst>
          </p:cNvPr>
          <p:cNvSpPr txBox="1">
            <a:spLocks/>
          </p:cNvSpPr>
          <p:nvPr/>
        </p:nvSpPr>
        <p:spPr>
          <a:xfrm>
            <a:off x="8349870" y="4374870"/>
            <a:ext cx="2986899" cy="22764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Evitar el calor a toda costa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Pasadas rápidas y suaves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Usar flama para acabado final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Usar fresa de alto filo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Refrigerar con aire comprimido </a:t>
            </a:r>
          </a:p>
        </p:txBody>
      </p:sp>
    </p:spTree>
    <p:extLst>
      <p:ext uri="{BB962C8B-B14F-4D97-AF65-F5344CB8AC3E}">
        <p14:creationId xmlns:p14="http://schemas.microsoft.com/office/powerpoint/2010/main" val="4234036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  <p:bldP spid="5" grpId="0" build="p"/>
      <p:bldP spid="6" grpId="0" build="p"/>
      <p:bldP spid="7" grpId="0" build="p"/>
      <p:bldP spid="14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9290F-40E3-95F7-29FC-4FB5985BC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EBBBFB-4DA9-0A3F-5B6D-A81F88DB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0945" y="170557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FIBRA DE CARBONO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C47D7A60-09B7-340F-63FA-820CC762E5E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13</a:t>
            </a:fld>
            <a:endParaRPr lang="es-ES" dirty="0"/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847AE2ED-169A-4167-07A4-309EEF2C8BDF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13394" r="13394"/>
          <a:stretch>
            <a:fillRect/>
          </a:stretch>
        </p:blipFill>
        <p:spPr/>
      </p:pic>
      <p:sp>
        <p:nvSpPr>
          <p:cNvPr id="28" name="Marcador de contenido 3">
            <a:extLst>
              <a:ext uri="{FF2B5EF4-FFF2-40B4-BE49-F238E27FC236}">
                <a16:creationId xmlns:a16="http://schemas.microsoft.com/office/drawing/2014/main" id="{90623C06-0DEB-9E98-682D-E7A6B65ED6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3668" y="1773206"/>
            <a:ext cx="1516716" cy="345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Ventajas </a:t>
            </a:r>
          </a:p>
        </p:txBody>
      </p:sp>
      <p:sp>
        <p:nvSpPr>
          <p:cNvPr id="29" name="Marcador de texto 2">
            <a:extLst>
              <a:ext uri="{FF2B5EF4-FFF2-40B4-BE49-F238E27FC236}">
                <a16:creationId xmlns:a16="http://schemas.microsoft.com/office/drawing/2014/main" id="{28C02BED-5B77-007F-F839-2DA8486A67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3668" y="805095"/>
            <a:ext cx="5041422" cy="768731"/>
          </a:xfrm>
        </p:spPr>
        <p:txBody>
          <a:bodyPr rtlCol="0"/>
          <a:lstStyle/>
          <a:p>
            <a:pPr rtl="0"/>
            <a:r>
              <a:rPr lang="es-ES" dirty="0"/>
              <a:t>Material compuesto de fibras de carbono en matriz de resina epoxica, muy duro, abrasivo y delicada en crudo. (susceptible a delaminación)</a:t>
            </a:r>
          </a:p>
          <a:p>
            <a:pPr rtl="0"/>
            <a:endParaRPr lang="es-ES" dirty="0"/>
          </a:p>
        </p:txBody>
      </p:sp>
      <p:sp>
        <p:nvSpPr>
          <p:cNvPr id="30" name="Marcador de texto 5">
            <a:extLst>
              <a:ext uri="{FF2B5EF4-FFF2-40B4-BE49-F238E27FC236}">
                <a16:creationId xmlns:a16="http://schemas.microsoft.com/office/drawing/2014/main" id="{E12EFC1D-2000-3F59-1355-92198F4D10BF}"/>
              </a:ext>
            </a:extLst>
          </p:cNvPr>
          <p:cNvSpPr txBox="1">
            <a:spLocks/>
          </p:cNvSpPr>
          <p:nvPr/>
        </p:nvSpPr>
        <p:spPr>
          <a:xfrm>
            <a:off x="5965355" y="2298577"/>
            <a:ext cx="2776993" cy="154944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Resistencia Extrema y bajo peso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Estabilidad térmica y química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No se corroe ni reacciona con líquidos comunes</a:t>
            </a:r>
          </a:p>
          <a:p>
            <a:endParaRPr lang="es-ES" dirty="0"/>
          </a:p>
        </p:txBody>
      </p:sp>
      <p:sp>
        <p:nvSpPr>
          <p:cNvPr id="31" name="Marcador de texto 6">
            <a:extLst>
              <a:ext uri="{FF2B5EF4-FFF2-40B4-BE49-F238E27FC236}">
                <a16:creationId xmlns:a16="http://schemas.microsoft.com/office/drawing/2014/main" id="{AECC7FB3-7962-6D40-B938-75C98B7FDBE8}"/>
              </a:ext>
            </a:extLst>
          </p:cNvPr>
          <p:cNvSpPr txBox="1">
            <a:spLocks/>
          </p:cNvSpPr>
          <p:nvPr/>
        </p:nvSpPr>
        <p:spPr>
          <a:xfrm>
            <a:off x="6311232" y="3787846"/>
            <a:ext cx="5042568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Recomendaciones</a:t>
            </a:r>
          </a:p>
        </p:txBody>
      </p:sp>
      <p:sp>
        <p:nvSpPr>
          <p:cNvPr id="32" name="Marcador de texto 5">
            <a:extLst>
              <a:ext uri="{FF2B5EF4-FFF2-40B4-BE49-F238E27FC236}">
                <a16:creationId xmlns:a16="http://schemas.microsoft.com/office/drawing/2014/main" id="{8521B0E5-341C-61B1-4830-A0A14AC2CEA5}"/>
              </a:ext>
            </a:extLst>
          </p:cNvPr>
          <p:cNvSpPr txBox="1">
            <a:spLocks/>
          </p:cNvSpPr>
          <p:nvPr/>
        </p:nvSpPr>
        <p:spPr>
          <a:xfrm>
            <a:off x="9415005" y="2329499"/>
            <a:ext cx="2776993" cy="1848666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Gasta rápido las herramientas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Altamente toxico su polvillo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Propenso a delaminación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Frágil ante impactos laterales o vibraciones</a:t>
            </a:r>
          </a:p>
          <a:p>
            <a:endParaRPr lang="es-ES" dirty="0"/>
          </a:p>
        </p:txBody>
      </p:sp>
      <p:sp>
        <p:nvSpPr>
          <p:cNvPr id="33" name="Marcador de texto 7">
            <a:extLst>
              <a:ext uri="{FF2B5EF4-FFF2-40B4-BE49-F238E27FC236}">
                <a16:creationId xmlns:a16="http://schemas.microsoft.com/office/drawing/2014/main" id="{C147342E-C8ED-8828-408D-D172B60E5A57}"/>
              </a:ext>
            </a:extLst>
          </p:cNvPr>
          <p:cNvSpPr txBox="1">
            <a:spLocks/>
          </p:cNvSpPr>
          <p:nvPr/>
        </p:nvSpPr>
        <p:spPr>
          <a:xfrm>
            <a:off x="4940778" y="4201312"/>
            <a:ext cx="2986899" cy="2276400"/>
          </a:xfrm>
          <a:prstGeom prst="rect">
            <a:avLst/>
          </a:prstGeom>
        </p:spPr>
        <p:txBody>
          <a:bodyPr vert="horz" lIns="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2 o mas filos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Fresas para composite, diamante o carburos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Velocidad de corte de 150-300 mm/min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12000 a 18000 RPM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Avance 500 a 1000 mm/min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Profundidad de 0,5 a 1 mm por pasada</a:t>
            </a:r>
          </a:p>
        </p:txBody>
      </p:sp>
      <p:sp>
        <p:nvSpPr>
          <p:cNvPr id="34" name="Marcador de texto 7">
            <a:extLst>
              <a:ext uri="{FF2B5EF4-FFF2-40B4-BE49-F238E27FC236}">
                <a16:creationId xmlns:a16="http://schemas.microsoft.com/office/drawing/2014/main" id="{F0166541-E2F1-080C-40B4-E2946272508F}"/>
              </a:ext>
            </a:extLst>
          </p:cNvPr>
          <p:cNvSpPr txBox="1">
            <a:spLocks/>
          </p:cNvSpPr>
          <p:nvPr/>
        </p:nvSpPr>
        <p:spPr>
          <a:xfrm>
            <a:off x="8349870" y="4374870"/>
            <a:ext cx="2986899" cy="2276400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 err="1"/>
              <a:t>Extraccion</a:t>
            </a:r>
            <a:r>
              <a:rPr lang="es-ES" dirty="0"/>
              <a:t> y Filtraje de aire obligatorios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Pasadas progresivas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Minimizar las vibraciones con sujeciones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Uso mascarilla N95 o superior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Usar Protección Visual y Guantes</a:t>
            </a:r>
          </a:p>
        </p:txBody>
      </p:sp>
      <p:sp>
        <p:nvSpPr>
          <p:cNvPr id="35" name="Marcador de contenido 3">
            <a:extLst>
              <a:ext uri="{FF2B5EF4-FFF2-40B4-BE49-F238E27FC236}">
                <a16:creationId xmlns:a16="http://schemas.microsoft.com/office/drawing/2014/main" id="{B69DC0E0-E606-1C2E-9990-6B580928CA3A}"/>
              </a:ext>
            </a:extLst>
          </p:cNvPr>
          <p:cNvSpPr txBox="1">
            <a:spLocks/>
          </p:cNvSpPr>
          <p:nvPr/>
        </p:nvSpPr>
        <p:spPr>
          <a:xfrm>
            <a:off x="9837084" y="1773206"/>
            <a:ext cx="1708006" cy="345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Desventajas </a:t>
            </a:r>
          </a:p>
        </p:txBody>
      </p:sp>
    </p:spTree>
    <p:extLst>
      <p:ext uri="{BB962C8B-B14F-4D97-AF65-F5344CB8AC3E}">
        <p14:creationId xmlns:p14="http://schemas.microsoft.com/office/powerpoint/2010/main" val="39990820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  <p:bldP spid="29" grpId="0" build="p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84C8A3-BFE6-44FA-B04F-1AE7E2151B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33364" y="4186472"/>
            <a:ext cx="2310968" cy="470424"/>
          </a:xfrm>
        </p:spPr>
        <p:txBody>
          <a:bodyPr rtlCol="0">
            <a:normAutofit/>
          </a:bodyPr>
          <a:lstStyle/>
          <a:p>
            <a:pPr rtl="0"/>
            <a:r>
              <a:rPr lang="es-ES" sz="1600" dirty="0"/>
              <a:t>¿Dudas, Consultas?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C73F7B-2D44-4B60-8403-3E61DA1F05C3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es-ES"/>
              <a:t>7/01/20XX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C3C4A8-F198-4008-B069-610BBFEC4095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14</a:t>
            </a:fld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D21F17E-3711-4948-8F8C-9D77E89C60B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400156" y="4513167"/>
            <a:ext cx="2310968" cy="470424"/>
          </a:xfrm>
        </p:spPr>
        <p:txBody>
          <a:bodyPr rtlCol="0">
            <a:normAutofit/>
          </a:bodyPr>
          <a:lstStyle/>
          <a:p>
            <a:pPr rtl="0"/>
            <a:r>
              <a:rPr lang="es-ES" sz="1400" dirty="0"/>
              <a:t>Joasalazar2019@udec.cl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014" y="3127247"/>
            <a:ext cx="3907972" cy="555171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s-ES" dirty="0"/>
              <a:t>Nos vemos en la próxima</a:t>
            </a:r>
            <a:br>
              <a:rPr lang="es-ES" dirty="0"/>
            </a:br>
            <a:r>
              <a:rPr lang="es-ES" dirty="0"/>
              <a:t>clase</a:t>
            </a:r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0E1834A0-44BE-B7D8-97DB-18A9C917C551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3030" r="23030"/>
          <a:stretch>
            <a:fillRect/>
          </a:stretch>
        </p:blipFill>
        <p:spPr>
          <a:xfrm>
            <a:off x="0" y="0"/>
            <a:ext cx="5555640" cy="6874299"/>
          </a:xfrm>
        </p:spPr>
      </p:pic>
      <p:pic>
        <p:nvPicPr>
          <p:cNvPr id="19" name="Marcador de posición de imagen 18">
            <a:extLst>
              <a:ext uri="{FF2B5EF4-FFF2-40B4-BE49-F238E27FC236}">
                <a16:creationId xmlns:a16="http://schemas.microsoft.com/office/drawing/2014/main" id="{5D3C1DA3-56DA-B14F-8676-C51999F0BF5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4963" r="959"/>
          <a:stretch/>
        </p:blipFill>
        <p:spPr>
          <a:xfrm>
            <a:off x="6636360" y="16299"/>
            <a:ext cx="5555640" cy="6858000"/>
          </a:xfrm>
        </p:spPr>
      </p:pic>
    </p:spTree>
    <p:extLst>
      <p:ext uri="{BB962C8B-B14F-4D97-AF65-F5344CB8AC3E}">
        <p14:creationId xmlns:p14="http://schemas.microsoft.com/office/powerpoint/2010/main" val="254683610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 descr="primer plano de una niña escribiendo&#10;">
            <a:extLst>
              <a:ext uri="{FF2B5EF4-FFF2-40B4-BE49-F238E27FC236}">
                <a16:creationId xmlns:a16="http://schemas.microsoft.com/office/drawing/2014/main" id="{54164480-ECF3-4F09-B48E-13A40EAE5A3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ítulo 22">
            <a:extLst>
              <a:ext uri="{FF2B5EF4-FFF2-40B4-BE49-F238E27FC236}">
                <a16:creationId xmlns:a16="http://schemas.microsoft.com/office/drawing/2014/main" id="{EE427349-2C23-4643-A4C8-552661FAA5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3002" y="2962353"/>
            <a:ext cx="8997517" cy="1277857"/>
          </a:xfrm>
        </p:spPr>
        <p:txBody>
          <a:bodyPr rtlCol="0">
            <a:normAutofit/>
          </a:bodyPr>
          <a:lstStyle/>
          <a:p>
            <a:pPr rtl="0">
              <a:lnSpc>
                <a:spcPct val="80000"/>
              </a:lnSpc>
            </a:pPr>
            <a:r>
              <a:rPr lang="es-ES" dirty="0"/>
              <a:t>Capacitación</a:t>
            </a:r>
            <a:br>
              <a:rPr lang="es-ES" dirty="0"/>
            </a:br>
            <a:r>
              <a:rPr lang="es-ES" sz="1800" dirty="0"/>
              <a:t>Para alumnos de pregrado</a:t>
            </a:r>
            <a:endParaRPr lang="es-ES" dirty="0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A2D5ABC8-73C6-4DB8-B474-F46298EA249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7856" y="4250972"/>
            <a:ext cx="1598515" cy="1681163"/>
          </a:xfrm>
        </p:spPr>
        <p:txBody>
          <a:bodyPr rtlCol="0"/>
          <a:lstStyle/>
          <a:p>
            <a:pPr rtl="0"/>
            <a:r>
              <a:rPr lang="es-ES" dirty="0"/>
              <a:t>C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B0FFBF6C-2281-4A59-8BF0-A256739C02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1601" y="1054126"/>
            <a:ext cx="1253665" cy="1681163"/>
          </a:xfrm>
        </p:spPr>
        <p:txBody>
          <a:bodyPr rtlCol="0"/>
          <a:lstStyle/>
          <a:p>
            <a:pPr rtl="0"/>
            <a:r>
              <a:rPr lang="es-ES" dirty="0"/>
              <a:t>C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C600DDB-51C1-4E0E-8FC1-10C888E4E7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7856" y="2652549"/>
            <a:ext cx="1253665" cy="1681163"/>
          </a:xfrm>
        </p:spPr>
        <p:txBody>
          <a:bodyPr rtlCol="0"/>
          <a:lstStyle/>
          <a:p>
            <a:pPr rtl="0"/>
            <a:r>
              <a:rPr lang="es-ES" dirty="0"/>
              <a:t>N</a:t>
            </a:r>
          </a:p>
        </p:txBody>
      </p:sp>
      <p:sp>
        <p:nvSpPr>
          <p:cNvPr id="32" name="Subtítulo 31">
            <a:extLst>
              <a:ext uri="{FF2B5EF4-FFF2-40B4-BE49-F238E27FC236}">
                <a16:creationId xmlns:a16="http://schemas.microsoft.com/office/drawing/2014/main" id="{F69B5076-6A18-4AD8-A2C2-DB967CF6E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70418" y="5325276"/>
            <a:ext cx="3677297" cy="682094"/>
          </a:xfrm>
        </p:spPr>
        <p:txBody>
          <a:bodyPr rtlCol="0">
            <a:normAutofit fontScale="85000" lnSpcReduction="20000"/>
          </a:bodyPr>
          <a:lstStyle/>
          <a:p>
            <a:pPr rtl="0"/>
            <a:r>
              <a:rPr lang="es-ES" dirty="0"/>
              <a:t>Joaquín Salazar </a:t>
            </a:r>
          </a:p>
          <a:p>
            <a:pPr rtl="0"/>
            <a:r>
              <a:rPr lang="es-ES" dirty="0"/>
              <a:t>P.I.A  Ing. Civil Aeroespacial</a:t>
            </a:r>
          </a:p>
        </p:txBody>
      </p: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BC4BB374-4C53-4405-B3D6-928C68A87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36371" y="2799392"/>
            <a:ext cx="0" cy="153432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FCDDB411-0E13-3741-911B-CFCB74C5B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234542" y="5606755"/>
            <a:ext cx="331888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9D74BCB4-B5F2-9343-0BDD-05D2BFDEC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69" y="66775"/>
            <a:ext cx="743776" cy="9205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1FBA88B-7C15-09C0-0317-28F6330AE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2114" y="280153"/>
            <a:ext cx="1615580" cy="493819"/>
          </a:xfrm>
          <a:prstGeom prst="rect">
            <a:avLst/>
          </a:prstGeom>
        </p:spPr>
      </p:pic>
      <p:sp>
        <p:nvSpPr>
          <p:cNvPr id="7" name="Marcador de texto 16">
            <a:extLst>
              <a:ext uri="{FF2B5EF4-FFF2-40B4-BE49-F238E27FC236}">
                <a16:creationId xmlns:a16="http://schemas.microsoft.com/office/drawing/2014/main" id="{5B5D40D8-F9BF-032B-13F6-D60EB0C190A9}"/>
              </a:ext>
            </a:extLst>
          </p:cNvPr>
          <p:cNvSpPr txBox="1">
            <a:spLocks/>
          </p:cNvSpPr>
          <p:nvPr/>
        </p:nvSpPr>
        <p:spPr>
          <a:xfrm>
            <a:off x="10744166" y="-101924"/>
            <a:ext cx="1253665" cy="1681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0631089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6E82690-B145-4D4F-B2D1-0B2A8C50FD71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1034142" y="3046624"/>
            <a:ext cx="2941600" cy="360000"/>
          </a:xfrm>
        </p:spPr>
        <p:txBody>
          <a:bodyPr rtlCol="0"/>
          <a:lstStyle/>
          <a:p>
            <a:pPr rtl="0"/>
            <a:r>
              <a:rPr lang="es-ES" dirty="0"/>
              <a:t>Teoría 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640DF9D-0C9E-4C5D-9635-6B4DE10CCEE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1034142" y="3681023"/>
            <a:ext cx="2941600" cy="166193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sz="1400" noProof="1"/>
              <a:t>Teoria de los Materiales.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sz="1400" noProof="1"/>
              <a:t>Menú manufactura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es-ES" sz="1400" noProof="1"/>
              <a:t>Propiedades de los materiales</a:t>
            </a:r>
          </a:p>
        </p:txBody>
      </p:sp>
      <p:pic>
        <p:nvPicPr>
          <p:cNvPr id="27" name="Marcador de posición de imagen 11" descr="Contorno de microscopio">
            <a:extLst>
              <a:ext uri="{FF2B5EF4-FFF2-40B4-BE49-F238E27FC236}">
                <a16:creationId xmlns:a16="http://schemas.microsoft.com/office/drawing/2014/main" id="{E7501A7A-87F1-48B8-AE66-9FB3CB45D40B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34142" y="2123192"/>
            <a:ext cx="769486" cy="769486"/>
          </a:xfrm>
          <a:noFill/>
          <a:ln w="95250" cap="sq" cmpd="sng" algn="ctr">
            <a:noFill/>
            <a:prstDash val="solid"/>
            <a:miter lim="800000"/>
          </a:ln>
          <a:effectLst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538" y="558912"/>
            <a:ext cx="10515600" cy="924808"/>
          </a:xfrm>
        </p:spPr>
        <p:txBody>
          <a:bodyPr rtlCol="0"/>
          <a:lstStyle/>
          <a:p>
            <a:pPr rtl="0"/>
            <a:r>
              <a:rPr lang="es-ES" dirty="0"/>
              <a:t>Teoría de los Materiales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40297407-CE4E-4284-879D-AEC395713625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706975" y="3046624"/>
            <a:ext cx="2941600" cy="360000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Práctica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5C3A7BE-F7FC-4942-A31A-491A8A806103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706975" y="3681023"/>
            <a:ext cx="2941600" cy="139638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Configuraciones de CNC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Simulaciones de fresado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es-ES" sz="1400" noProof="1"/>
              <a:t>Aplicación de Cod.G</a:t>
            </a:r>
          </a:p>
        </p:txBody>
      </p:sp>
      <p:pic>
        <p:nvPicPr>
          <p:cNvPr id="28" name="Marcador de posición de imagen 15" descr="Contorno del documento">
            <a:extLst>
              <a:ext uri="{FF2B5EF4-FFF2-40B4-BE49-F238E27FC236}">
                <a16:creationId xmlns:a16="http://schemas.microsoft.com/office/drawing/2014/main" id="{55BF36B0-70C1-41A7-97F7-10772AE3E317}"/>
              </a:ext>
            </a:extLst>
          </p:cNvPr>
          <p:cNvPicPr>
            <a:picLocks noGrp="1" noChangeAspect="1"/>
          </p:cNvPicPr>
          <p:nvPr>
            <p:ph type="pic" sz="quarter" idx="4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706975" y="2123192"/>
            <a:ext cx="769486" cy="769486"/>
          </a:xfrm>
          <a:noFill/>
          <a:ln w="95250" cap="sq" cmpd="sng" algn="ctr">
            <a:noFill/>
            <a:prstDash val="solid"/>
            <a:miter lim="800000"/>
          </a:ln>
          <a:effectLst/>
        </p:spPr>
      </p:pic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95CCE699-03D1-4642-B46A-B14EF17DA18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12200" y="3046624"/>
            <a:ext cx="2941600" cy="360000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Estudio Autónomo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C1DF189-6F2F-4C21-88CC-C82D3D0D147B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8412200" y="3681023"/>
            <a:ext cx="2941600" cy="13963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sz="1400" noProof="1"/>
              <a:t>Ejercicios Reproducibles 4 y 5 </a:t>
            </a:r>
          </a:p>
        </p:txBody>
      </p:sp>
      <p:pic>
        <p:nvPicPr>
          <p:cNvPr id="29" name="Marcador de posición de imagen 17" descr="Contorno de ilustración">
            <a:extLst>
              <a:ext uri="{FF2B5EF4-FFF2-40B4-BE49-F238E27FC236}">
                <a16:creationId xmlns:a16="http://schemas.microsoft.com/office/drawing/2014/main" id="{3F6B18F7-FCBF-493A-AD96-1FFF95A95E2F}"/>
              </a:ext>
            </a:extLst>
          </p:cNvPr>
          <p:cNvPicPr>
            <a:picLocks noGrp="1" noChangeAspect="1"/>
          </p:cNvPicPr>
          <p:nvPr>
            <p:ph type="pic" sz="quarter" idx="48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412200" y="2123192"/>
            <a:ext cx="769486" cy="769486"/>
          </a:xfrm>
          <a:noFill/>
          <a:ln w="95250" cap="sq" cmpd="sng" algn="ctr">
            <a:noFill/>
            <a:prstDash val="solid"/>
            <a:miter lim="800000"/>
          </a:ln>
          <a:effectLst/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s-ES" smtClean="0"/>
              <a:pPr rtl="0"/>
              <a:t>3</a:t>
            </a:fld>
            <a:endParaRPr lang="es-ES" dirty="0"/>
          </a:p>
        </p:txBody>
      </p:sp>
      <p:sp>
        <p:nvSpPr>
          <p:cNvPr id="13" name="Marcador de texto 5">
            <a:extLst>
              <a:ext uri="{FF2B5EF4-FFF2-40B4-BE49-F238E27FC236}">
                <a16:creationId xmlns:a16="http://schemas.microsoft.com/office/drawing/2014/main" id="{87D9C13C-DD79-7328-C58B-00793E760A36}"/>
              </a:ext>
            </a:extLst>
          </p:cNvPr>
          <p:cNvSpPr txBox="1">
            <a:spLocks/>
          </p:cNvSpPr>
          <p:nvPr/>
        </p:nvSpPr>
        <p:spPr>
          <a:xfrm>
            <a:off x="1096453" y="1230739"/>
            <a:ext cx="10257347" cy="16619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noProof="1"/>
              <a:t>Objetivo: Adquirir conocimientos y habilidades necesarias para el uso correcto de la máquina CNC del LTA Teniendo en cuenta ahora la perspectiva de los materiales que se trabajan comunmente</a:t>
            </a:r>
          </a:p>
        </p:txBody>
      </p:sp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Marcador de contenido 2">
            <a:extLst>
              <a:ext uri="{FF2B5EF4-FFF2-40B4-BE49-F238E27FC236}">
                <a16:creationId xmlns:a16="http://schemas.microsoft.com/office/drawing/2014/main" id="{FB19BD1C-075E-A74F-B379-737B98CAF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34607" y="880931"/>
            <a:ext cx="3295186" cy="320381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 rtl="0"/>
            <a:r>
              <a:rPr lang="es-ES" dirty="0"/>
              <a:t>Dureza</a:t>
            </a:r>
          </a:p>
        </p:txBody>
      </p:sp>
      <p:sp>
        <p:nvSpPr>
          <p:cNvPr id="31" name="Marcador de texto 3">
            <a:extLst>
              <a:ext uri="{FF2B5EF4-FFF2-40B4-BE49-F238E27FC236}">
                <a16:creationId xmlns:a16="http://schemas.microsoft.com/office/drawing/2014/main" id="{724BB97F-B86E-2C42-8391-A2B8B7D7DC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59362" y="1237743"/>
            <a:ext cx="3294437" cy="365125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Resistencia a ser rayado o penetrado</a:t>
            </a: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E874D5FC-7122-4EA9-A7AA-BA3F9A46DF3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4</a:t>
            </a:fld>
            <a:endParaRPr lang="es-ES"/>
          </a:p>
        </p:txBody>
      </p:sp>
      <p:sp>
        <p:nvSpPr>
          <p:cNvPr id="32" name="Marcador de texto 4">
            <a:extLst>
              <a:ext uri="{FF2B5EF4-FFF2-40B4-BE49-F238E27FC236}">
                <a16:creationId xmlns:a16="http://schemas.microsoft.com/office/drawing/2014/main" id="{559B810C-73DF-B44C-80E1-083E2F3B7C5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714603" y="1726937"/>
            <a:ext cx="3295186" cy="320381"/>
          </a:xfrm>
        </p:spPr>
        <p:txBody>
          <a:bodyPr rtlCol="0"/>
          <a:lstStyle/>
          <a:p>
            <a:pPr rtl="0"/>
            <a:r>
              <a:rPr lang="es-ES" dirty="0"/>
              <a:t>Tenacidad</a:t>
            </a:r>
          </a:p>
        </p:txBody>
      </p:sp>
      <p:sp>
        <p:nvSpPr>
          <p:cNvPr id="33" name="Marcador de texto 5">
            <a:extLst>
              <a:ext uri="{FF2B5EF4-FFF2-40B4-BE49-F238E27FC236}">
                <a16:creationId xmlns:a16="http://schemas.microsoft.com/office/drawing/2014/main" id="{1FA41B41-DD97-A64E-8203-BA7A580F5A1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54920" y="2136089"/>
            <a:ext cx="3294437" cy="540104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Capacidad de absorber energía sin fracturarse</a:t>
            </a:r>
          </a:p>
          <a:p>
            <a:pPr rtl="0"/>
            <a:endParaRPr lang="es-ES" dirty="0"/>
          </a:p>
        </p:txBody>
      </p:sp>
      <p:sp>
        <p:nvSpPr>
          <p:cNvPr id="34" name="Marcador de texto 6">
            <a:extLst>
              <a:ext uri="{FF2B5EF4-FFF2-40B4-BE49-F238E27FC236}">
                <a16:creationId xmlns:a16="http://schemas.microsoft.com/office/drawing/2014/main" id="{D1DAC95E-B0DB-8B46-B628-F1B5520F05C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099597" y="2690465"/>
            <a:ext cx="3295186" cy="320381"/>
          </a:xfrm>
        </p:spPr>
        <p:txBody>
          <a:bodyPr rtlCol="0"/>
          <a:lstStyle/>
          <a:p>
            <a:pPr rtl="0"/>
            <a:r>
              <a:rPr lang="es-ES" dirty="0"/>
              <a:t>Ductilidad</a:t>
            </a:r>
          </a:p>
        </p:txBody>
      </p:sp>
      <p:sp>
        <p:nvSpPr>
          <p:cNvPr id="35" name="Marcador de texto 7">
            <a:extLst>
              <a:ext uri="{FF2B5EF4-FFF2-40B4-BE49-F238E27FC236}">
                <a16:creationId xmlns:a16="http://schemas.microsoft.com/office/drawing/2014/main" id="{84DA0D9F-5083-A949-8155-00F064833CB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847169" y="3123237"/>
            <a:ext cx="3294437" cy="540104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Capacidad de deformarse sin romperse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54843"/>
            <a:ext cx="5747158" cy="9248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Materiales y Sus Propiedades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E3F531-0C86-FF87-F9FE-B350EA278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642" y="1679651"/>
            <a:ext cx="4326710" cy="3446618"/>
          </a:xfrm>
          <a:prstGeom prst="rect">
            <a:avLst/>
          </a:prstGeom>
        </p:spPr>
      </p:pic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3081762B-6903-944A-027A-690D66DA2173}"/>
              </a:ext>
            </a:extLst>
          </p:cNvPr>
          <p:cNvSpPr txBox="1">
            <a:spLocks/>
          </p:cNvSpPr>
          <p:nvPr/>
        </p:nvSpPr>
        <p:spPr>
          <a:xfrm>
            <a:off x="6573701" y="3694249"/>
            <a:ext cx="3295186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Resistencia mecánica</a:t>
            </a:r>
          </a:p>
        </p:txBody>
      </p:sp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BBC42C8F-BAA7-D931-C0FB-67E422199596}"/>
              </a:ext>
            </a:extLst>
          </p:cNvPr>
          <p:cNvSpPr txBox="1">
            <a:spLocks/>
          </p:cNvSpPr>
          <p:nvPr/>
        </p:nvSpPr>
        <p:spPr>
          <a:xfrm>
            <a:off x="5991511" y="4675945"/>
            <a:ext cx="3295186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Conductividad Térmica</a:t>
            </a:r>
          </a:p>
        </p:txBody>
      </p:sp>
      <p:sp>
        <p:nvSpPr>
          <p:cNvPr id="7" name="Marcador de texto 7">
            <a:extLst>
              <a:ext uri="{FF2B5EF4-FFF2-40B4-BE49-F238E27FC236}">
                <a16:creationId xmlns:a16="http://schemas.microsoft.com/office/drawing/2014/main" id="{E0B07795-46E8-4251-DB5E-D1ED512022AF}"/>
              </a:ext>
            </a:extLst>
          </p:cNvPr>
          <p:cNvSpPr txBox="1">
            <a:spLocks/>
          </p:cNvSpPr>
          <p:nvPr/>
        </p:nvSpPr>
        <p:spPr>
          <a:xfrm>
            <a:off x="6317281" y="4102608"/>
            <a:ext cx="3294437" cy="5401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Capacidad de deformarse sin romperse</a:t>
            </a:r>
          </a:p>
          <a:p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980281C-8E20-6517-075B-CEE1994BC679}"/>
              </a:ext>
            </a:extLst>
          </p:cNvPr>
          <p:cNvSpPr txBox="1">
            <a:spLocks/>
          </p:cNvSpPr>
          <p:nvPr/>
        </p:nvSpPr>
        <p:spPr>
          <a:xfrm>
            <a:off x="5733051" y="5082514"/>
            <a:ext cx="3294437" cy="5401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Transmitir calor (calentamiento de herramientas)</a:t>
            </a:r>
          </a:p>
          <a:p>
            <a:endParaRPr lang="es-ES" dirty="0"/>
          </a:p>
        </p:txBody>
      </p:sp>
      <p:sp>
        <p:nvSpPr>
          <p:cNvPr id="9" name="Marcador de texto 6">
            <a:extLst>
              <a:ext uri="{FF2B5EF4-FFF2-40B4-BE49-F238E27FC236}">
                <a16:creationId xmlns:a16="http://schemas.microsoft.com/office/drawing/2014/main" id="{A9FDEB4E-49C3-17C6-E44A-3E323661EFE1}"/>
              </a:ext>
            </a:extLst>
          </p:cNvPr>
          <p:cNvSpPr txBox="1">
            <a:spLocks/>
          </p:cNvSpPr>
          <p:nvPr/>
        </p:nvSpPr>
        <p:spPr>
          <a:xfrm>
            <a:off x="5315414" y="5620257"/>
            <a:ext cx="3295186" cy="320381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Maquinabilidad</a:t>
            </a:r>
          </a:p>
        </p:txBody>
      </p:sp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D7CF5361-F65D-BC36-D6EF-4DEF3B4F1614}"/>
              </a:ext>
            </a:extLst>
          </p:cNvPr>
          <p:cNvSpPr txBox="1">
            <a:spLocks/>
          </p:cNvSpPr>
          <p:nvPr/>
        </p:nvSpPr>
        <p:spPr>
          <a:xfrm>
            <a:off x="5199950" y="6079056"/>
            <a:ext cx="3294437" cy="540104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Facilidad de maquinación (CNC)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56853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uild="p"/>
      <p:bldP spid="31" grpId="0" build="p"/>
      <p:bldP spid="32" grpId="0" build="p"/>
      <p:bldP spid="33" grpId="0" build="p"/>
      <p:bldP spid="34" grpId="0" build="p"/>
      <p:bldP spid="35" grpId="0" build="p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 descr="dos jóvenes jugando con un dispositivo científico">
            <a:extLst>
              <a:ext uri="{FF2B5EF4-FFF2-40B4-BE49-F238E27FC236}">
                <a16:creationId xmlns:a16="http://schemas.microsoft.com/office/drawing/2014/main" id="{206F9951-1544-4FB3-80F2-82D60E1606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F231ED10-0A83-49CE-98FA-D420E3AAC7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91098" y="1449890"/>
            <a:ext cx="1500624" cy="1681163"/>
          </a:xfrm>
        </p:spPr>
        <p:txBody>
          <a:bodyPr rtlCol="0"/>
          <a:lstStyle/>
          <a:p>
            <a:pPr rtl="0"/>
            <a:r>
              <a:rPr lang="es-ES" sz="26800" dirty="0"/>
              <a:t>P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131" y="2821790"/>
            <a:ext cx="6450390" cy="992505"/>
          </a:xfrm>
        </p:spPr>
        <p:txBody>
          <a:bodyPr rtlCol="0">
            <a:noAutofit/>
          </a:bodyPr>
          <a:lstStyle/>
          <a:p>
            <a:pPr rtl="0"/>
            <a:r>
              <a:rPr lang="es-ES" spc="-50" dirty="0"/>
              <a:t>Parámetros de las  herramientas</a:t>
            </a:r>
          </a:p>
        </p:txBody>
      </p:sp>
      <p:sp>
        <p:nvSpPr>
          <p:cNvPr id="34" name="Gráfico 8">
            <a:extLst>
              <a:ext uri="{FF2B5EF4-FFF2-40B4-BE49-F238E27FC236}">
                <a16:creationId xmlns:a16="http://schemas.microsoft.com/office/drawing/2014/main" id="{2605E566-83BF-4E26-ABAF-2EFCD9336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45311" y="1857400"/>
            <a:ext cx="691575" cy="8866"/>
          </a:xfrm>
          <a:custGeom>
            <a:avLst/>
            <a:gdLst>
              <a:gd name="connsiteX0" fmla="*/ 691576 w 691575"/>
              <a:gd name="connsiteY0" fmla="*/ 0 h 8866"/>
              <a:gd name="connsiteX1" fmla="*/ 0 w 691575"/>
              <a:gd name="connsiteY1" fmla="*/ 0 h 8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1575" h="8866">
                <a:moveTo>
                  <a:pt x="691576" y="0"/>
                </a:moveTo>
                <a:lnTo>
                  <a:pt x="0" y="0"/>
                </a:lnTo>
              </a:path>
            </a:pathLst>
          </a:custGeom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/>
          </a:p>
        </p:txBody>
      </p:sp>
      <p:sp>
        <p:nvSpPr>
          <p:cNvPr id="4" name="Gráfico 8">
            <a:extLst>
              <a:ext uri="{FF2B5EF4-FFF2-40B4-BE49-F238E27FC236}">
                <a16:creationId xmlns:a16="http://schemas.microsoft.com/office/drawing/2014/main" id="{2DBA301F-6BB2-41DC-8962-5D0CC49F7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65384" y="1857931"/>
            <a:ext cx="922101" cy="2573623"/>
          </a:xfrm>
          <a:custGeom>
            <a:avLst/>
            <a:gdLst>
              <a:gd name="connsiteX0" fmla="*/ 922101 w 922101"/>
              <a:gd name="connsiteY0" fmla="*/ 2615575 h 2615575"/>
              <a:gd name="connsiteX1" fmla="*/ 922101 w 922101"/>
              <a:gd name="connsiteY1" fmla="*/ 1134894 h 2615575"/>
              <a:gd name="connsiteX2" fmla="*/ 922101 w 922101"/>
              <a:gd name="connsiteY2" fmla="*/ 0 h 2615575"/>
              <a:gd name="connsiteX3" fmla="*/ 0 w 922101"/>
              <a:gd name="connsiteY3" fmla="*/ 0 h 2615575"/>
              <a:gd name="connsiteX0" fmla="*/ 922101 w 922101"/>
              <a:gd name="connsiteY0" fmla="*/ 2332208 h 2332208"/>
              <a:gd name="connsiteX1" fmla="*/ 922101 w 922101"/>
              <a:gd name="connsiteY1" fmla="*/ 1134894 h 2332208"/>
              <a:gd name="connsiteX2" fmla="*/ 922101 w 922101"/>
              <a:gd name="connsiteY2" fmla="*/ 0 h 2332208"/>
              <a:gd name="connsiteX3" fmla="*/ 0 w 922101"/>
              <a:gd name="connsiteY3" fmla="*/ 0 h 23322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2101" h="2332208">
                <a:moveTo>
                  <a:pt x="922101" y="2332208"/>
                </a:moveTo>
                <a:lnTo>
                  <a:pt x="922101" y="1134894"/>
                </a:lnTo>
                <a:lnTo>
                  <a:pt x="922101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C3EF0C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86671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9D8780B2-55C6-334D-2107-06FD24B965A7}"/>
              </a:ext>
            </a:extLst>
          </p:cNvPr>
          <p:cNvSpPr/>
          <p:nvPr/>
        </p:nvSpPr>
        <p:spPr>
          <a:xfrm>
            <a:off x="4776760" y="5604734"/>
            <a:ext cx="2140407" cy="5831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schemeClr val="tx1">
                  <a:lumMod val="65000"/>
                </a:scheme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2DF7C3-442D-460D-9076-A94602506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9FF96520-E4CE-4EAD-8ABF-1D2297D6B3AA}" type="slidenum">
              <a:rPr lang="es-ES" smtClean="0"/>
              <a:pPr rtl="0"/>
              <a:t>6</a:t>
            </a:fld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A6F7BB-30A8-4980-AD4A-2FB0B53FA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142" y="670094"/>
            <a:ext cx="10134601" cy="924808"/>
          </a:xfrm>
        </p:spPr>
        <p:txBody>
          <a:bodyPr rtlCol="0"/>
          <a:lstStyle/>
          <a:p>
            <a:pPr rtl="0"/>
            <a:r>
              <a:rPr lang="es-ES" dirty="0"/>
              <a:t>Materiales base</a:t>
            </a:r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E50606CE-9ECB-4033-AF08-73FC376C312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901790" y="4942716"/>
            <a:ext cx="2443654" cy="320381"/>
          </a:xfrm>
        </p:spPr>
        <p:txBody>
          <a:bodyPr rtlCol="0"/>
          <a:lstStyle/>
          <a:p>
            <a:pPr rtl="0"/>
            <a:r>
              <a:rPr lang="es-ES" dirty="0"/>
              <a:t>Madera Chilena​</a:t>
            </a:r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6D60BE64-23D9-47F8-93B5-D89C8872DFF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31561" y="4942717"/>
            <a:ext cx="2443654" cy="320381"/>
          </a:xfrm>
        </p:spPr>
        <p:txBody>
          <a:bodyPr rtlCol="0"/>
          <a:lstStyle/>
          <a:p>
            <a:pPr rtl="0"/>
            <a:r>
              <a:rPr lang="es-ES" dirty="0"/>
              <a:t>MDF</a:t>
            </a:r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1E3A9758-9F8D-4290-B60A-19A2D1DA778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29952" y="4895069"/>
            <a:ext cx="2443654" cy="320381"/>
          </a:xfrm>
        </p:spPr>
        <p:txBody>
          <a:bodyPr rtlCol="0"/>
          <a:lstStyle/>
          <a:p>
            <a:pPr rtl="0"/>
            <a:r>
              <a:rPr lang="es-ES" dirty="0"/>
              <a:t>Acrílico</a:t>
            </a:r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DE01F9F5-0129-4706-880A-089943A7E1A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484689" y="4954236"/>
            <a:ext cx="2443654" cy="320381"/>
          </a:xfrm>
        </p:spPr>
        <p:txBody>
          <a:bodyPr rtlCol="0"/>
          <a:lstStyle/>
          <a:p>
            <a:pPr rtl="0"/>
            <a:r>
              <a:rPr lang="es-ES" dirty="0"/>
              <a:t>Fibra de Carbono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3AB9335-826A-E05B-1BFB-C074511DC722}"/>
              </a:ext>
            </a:extLst>
          </p:cNvPr>
          <p:cNvSpPr txBox="1"/>
          <p:nvPr/>
        </p:nvSpPr>
        <p:spPr>
          <a:xfrm>
            <a:off x="4959275" y="5723068"/>
            <a:ext cx="415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chemeClr val="accent1">
                    <a:lumMod val="75000"/>
                  </a:schemeClr>
                </a:solidFill>
              </a:rPr>
              <a:t>Fresas y Brocas</a:t>
            </a:r>
          </a:p>
        </p:txBody>
      </p:sp>
      <p:pic>
        <p:nvPicPr>
          <p:cNvPr id="20" name="Marcador de posición de imagen 19">
            <a:extLst>
              <a:ext uri="{FF2B5EF4-FFF2-40B4-BE49-F238E27FC236}">
                <a16:creationId xmlns:a16="http://schemas.microsoft.com/office/drawing/2014/main" id="{31A24A2B-45F5-E0D0-ED6F-E25F5F2EC6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3028" b="3028"/>
          <a:stretch>
            <a:fillRect/>
          </a:stretch>
        </p:blipFill>
        <p:spPr/>
      </p:pic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113F4F6C-8C36-143E-FF13-18A65C52677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4299" b="4299"/>
          <a:stretch>
            <a:fillRect/>
          </a:stretch>
        </p:blipFill>
        <p:spPr/>
      </p:pic>
      <p:pic>
        <p:nvPicPr>
          <p:cNvPr id="26" name="Marcador de posición de imagen 25">
            <a:extLst>
              <a:ext uri="{FF2B5EF4-FFF2-40B4-BE49-F238E27FC236}">
                <a16:creationId xmlns:a16="http://schemas.microsoft.com/office/drawing/2014/main" id="{8B11D49E-D522-6D71-53EE-70DE39FA4522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 t="8970" b="8970"/>
          <a:stretch>
            <a:fillRect/>
          </a:stretch>
        </p:blipFill>
        <p:spPr/>
      </p:pic>
      <p:pic>
        <p:nvPicPr>
          <p:cNvPr id="24" name="Marcador de posición de imagen 23">
            <a:extLst>
              <a:ext uri="{FF2B5EF4-FFF2-40B4-BE49-F238E27FC236}">
                <a16:creationId xmlns:a16="http://schemas.microsoft.com/office/drawing/2014/main" id="{9142937F-E046-1B1E-98E6-C1C831B8B0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7"/>
          <a:srcRect t="661" b="66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745304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1EC5-980D-7573-5A60-30CDC51DB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813BB33-67C9-5116-E919-52665C048F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11232" y="1352640"/>
            <a:ext cx="5042568" cy="3454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es-ES" dirty="0"/>
              <a:t>Asociadas al </a:t>
            </a:r>
            <a:r>
              <a:rPr lang="es-ES" dirty="0" err="1"/>
              <a:t>SPindle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B4F23A-76E9-D534-B9C7-85CD9F641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9889" y="1788519"/>
            <a:ext cx="5041422" cy="1822415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Función: Realizar el corte o mecanizado mediante su giro a altas revoluciones para lograr el resultado deseado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1509F4-969B-B1DF-E099-978FA11B4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150" y="651601"/>
            <a:ext cx="4940967" cy="50764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Herramientas</a:t>
            </a:r>
          </a:p>
        </p:txBody>
      </p:sp>
      <p:sp>
        <p:nvSpPr>
          <p:cNvPr id="12" name="Marcador de número de diapositiva 11">
            <a:extLst>
              <a:ext uri="{FF2B5EF4-FFF2-40B4-BE49-F238E27FC236}">
                <a16:creationId xmlns:a16="http://schemas.microsoft.com/office/drawing/2014/main" id="{89F8942F-3730-DBD6-B7A4-743BC0FF9D2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568869" y="6355901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7</a:t>
            </a:fld>
            <a:endParaRPr lang="es-ES" dirty="0"/>
          </a:p>
        </p:txBody>
      </p:sp>
      <p:pic>
        <p:nvPicPr>
          <p:cNvPr id="9" name="Marcador de posición de imagen 8">
            <a:extLst>
              <a:ext uri="{FF2B5EF4-FFF2-40B4-BE49-F238E27FC236}">
                <a16:creationId xmlns:a16="http://schemas.microsoft.com/office/drawing/2014/main" id="{A74CF306-5A73-B9B8-E3E0-7732FE99388D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3"/>
          <a:srcRect l="1192" r="1192"/>
          <a:stretch>
            <a:fillRect/>
          </a:stretch>
        </p:blipFill>
        <p:spPr/>
      </p:pic>
      <p:sp>
        <p:nvSpPr>
          <p:cNvPr id="14" name="Marcador de contenido 3">
            <a:extLst>
              <a:ext uri="{FF2B5EF4-FFF2-40B4-BE49-F238E27FC236}">
                <a16:creationId xmlns:a16="http://schemas.microsoft.com/office/drawing/2014/main" id="{497CB872-67CB-EAED-F877-076F78888414}"/>
              </a:ext>
            </a:extLst>
          </p:cNvPr>
          <p:cNvSpPr txBox="1">
            <a:spLocks/>
          </p:cNvSpPr>
          <p:nvPr/>
        </p:nvSpPr>
        <p:spPr>
          <a:xfrm>
            <a:off x="5444059" y="2947768"/>
            <a:ext cx="1179737" cy="345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Fresa</a:t>
            </a:r>
          </a:p>
        </p:txBody>
      </p:sp>
      <p:sp>
        <p:nvSpPr>
          <p:cNvPr id="15" name="Marcador de contenido 3">
            <a:extLst>
              <a:ext uri="{FF2B5EF4-FFF2-40B4-BE49-F238E27FC236}">
                <a16:creationId xmlns:a16="http://schemas.microsoft.com/office/drawing/2014/main" id="{52048450-C3E0-D75D-1764-162A04B6E723}"/>
              </a:ext>
            </a:extLst>
          </p:cNvPr>
          <p:cNvSpPr txBox="1">
            <a:spLocks/>
          </p:cNvSpPr>
          <p:nvPr/>
        </p:nvSpPr>
        <p:spPr>
          <a:xfrm>
            <a:off x="7387292" y="2947768"/>
            <a:ext cx="1179737" cy="345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BROCA</a:t>
            </a:r>
          </a:p>
        </p:txBody>
      </p:sp>
      <p:sp>
        <p:nvSpPr>
          <p:cNvPr id="16" name="Marcador de contenido 3">
            <a:extLst>
              <a:ext uri="{FF2B5EF4-FFF2-40B4-BE49-F238E27FC236}">
                <a16:creationId xmlns:a16="http://schemas.microsoft.com/office/drawing/2014/main" id="{648837E4-CF6D-EE62-8EFA-B29058F1FEA2}"/>
              </a:ext>
            </a:extLst>
          </p:cNvPr>
          <p:cNvSpPr txBox="1">
            <a:spLocks/>
          </p:cNvSpPr>
          <p:nvPr/>
        </p:nvSpPr>
        <p:spPr>
          <a:xfrm>
            <a:off x="9571803" y="2947768"/>
            <a:ext cx="1179737" cy="3454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kern="1200" cap="all" baseline="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CORONA</a:t>
            </a:r>
          </a:p>
        </p:txBody>
      </p:sp>
      <p:sp>
        <p:nvSpPr>
          <p:cNvPr id="17" name="Marcador de texto 2">
            <a:extLst>
              <a:ext uri="{FF2B5EF4-FFF2-40B4-BE49-F238E27FC236}">
                <a16:creationId xmlns:a16="http://schemas.microsoft.com/office/drawing/2014/main" id="{5EFF6FA6-2179-F6DD-351D-5FB38A39B1D2}"/>
              </a:ext>
            </a:extLst>
          </p:cNvPr>
          <p:cNvSpPr txBox="1">
            <a:spLocks/>
          </p:cNvSpPr>
          <p:nvPr/>
        </p:nvSpPr>
        <p:spPr>
          <a:xfrm>
            <a:off x="5017387" y="3293244"/>
            <a:ext cx="1867518" cy="182241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Herramienta con múltiples filos, usada para vaciar, desbastar y contornear superficies.</a:t>
            </a:r>
          </a:p>
          <a:p>
            <a:r>
              <a:rPr lang="es-ES" dirty="0"/>
              <a:t>Corta en toda su extensión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19" name="Marcador de texto 2">
            <a:extLst>
              <a:ext uri="{FF2B5EF4-FFF2-40B4-BE49-F238E27FC236}">
                <a16:creationId xmlns:a16="http://schemas.microsoft.com/office/drawing/2014/main" id="{16D2B705-B400-AFEA-7917-05F7D90B7A6E}"/>
              </a:ext>
            </a:extLst>
          </p:cNvPr>
          <p:cNvSpPr txBox="1">
            <a:spLocks/>
          </p:cNvSpPr>
          <p:nvPr/>
        </p:nvSpPr>
        <p:spPr>
          <a:xfrm>
            <a:off x="7201898" y="3293244"/>
            <a:ext cx="1867518" cy="182241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Herramienta exclusiva para corte axial, usada para perforaciones precisas y directas.</a:t>
            </a:r>
          </a:p>
          <a:p>
            <a:r>
              <a:rPr lang="es-ES" dirty="0"/>
              <a:t>Corta solo en su punta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id="{21290721-9F41-A239-5D15-E494C74B4CDA}"/>
              </a:ext>
            </a:extLst>
          </p:cNvPr>
          <p:cNvSpPr txBox="1">
            <a:spLocks/>
          </p:cNvSpPr>
          <p:nvPr/>
        </p:nvSpPr>
        <p:spPr>
          <a:xfrm>
            <a:off x="9263793" y="3293243"/>
            <a:ext cx="1867518" cy="182241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Herramienta con dientes en su borde.</a:t>
            </a:r>
          </a:p>
          <a:p>
            <a:r>
              <a:rPr lang="es-ES" dirty="0"/>
              <a:t>Diseñada para agujeros de gran dimensión.</a:t>
            </a:r>
          </a:p>
          <a:p>
            <a:r>
              <a:rPr lang="es-ES" dirty="0"/>
              <a:t>Corta en su corona.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  <p:pic>
        <p:nvPicPr>
          <p:cNvPr id="5122" name="Picture 2" descr="Fresa 1 Filo Up-Cut - Toma 1/8 (3.17mm) | Mundo CNC Chile">
            <a:extLst>
              <a:ext uri="{FF2B5EF4-FFF2-40B4-BE49-F238E27FC236}">
                <a16:creationId xmlns:a16="http://schemas.microsoft.com/office/drawing/2014/main" id="{AF9E1CBC-6D04-85C2-4538-E27A414EF6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352" y="5051732"/>
            <a:ext cx="1530275" cy="15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Broca Madera 11,0 mm Holz (Largo 142mm) Alpen">
            <a:extLst>
              <a:ext uri="{FF2B5EF4-FFF2-40B4-BE49-F238E27FC236}">
                <a16:creationId xmlns:a16="http://schemas.microsoft.com/office/drawing/2014/main" id="{BA082B4D-6F59-10E3-AE72-DCFDC46E7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1897" y="5008190"/>
            <a:ext cx="1530275" cy="153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Sierras de corona perforadora (brocas de corona) | Tecnitool.es">
            <a:extLst>
              <a:ext uri="{FF2B5EF4-FFF2-40B4-BE49-F238E27FC236}">
                <a16:creationId xmlns:a16="http://schemas.microsoft.com/office/drawing/2014/main" id="{186698BD-515B-A2D7-1D05-A7F977FA5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0188" y="5008190"/>
            <a:ext cx="1530274" cy="1530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7056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779DE4-CAEA-4617-897E-FEC9A2AC2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1306" y="2161261"/>
            <a:ext cx="3104198" cy="345475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es-ES" dirty="0"/>
              <a:t>Velocidad del Husillo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3DB723-F5E2-41A5-84C1-EBDEDA5B21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51261" y="2506736"/>
            <a:ext cx="3103493" cy="10631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Velocidad con la que gira el </a:t>
            </a:r>
            <a:r>
              <a:rPr lang="es-ES" dirty="0" err="1"/>
              <a:t>spindle</a:t>
            </a:r>
            <a:r>
              <a:rPr lang="es-ES" dirty="0"/>
              <a:t>. Depende del numero de filos de la fresa y la operación seleccionada</a:t>
            </a:r>
          </a:p>
          <a:p>
            <a:pPr rtl="0"/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BEDB7CB-2A17-4C89-8463-567F882F6B1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9014" y="2161261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Avance de corte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8F83235-6CF2-4F43-BEFE-6C0E272FDCC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59343" y="2506736"/>
            <a:ext cx="3103493" cy="866401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Velocidad horizontal de avance de la herramienta</a:t>
            </a:r>
          </a:p>
          <a:p>
            <a:pPr rtl="0"/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8567012-CD35-41AB-B12D-92555A9BE0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66721" y="2161261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Profundidad de pasada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DC896C3-77D0-44A1-B244-9554FA063FE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67425" y="2506736"/>
            <a:ext cx="3394618" cy="866401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Penetración de la fresa para una operación de contorneado o desbaste</a:t>
            </a:r>
          </a:p>
          <a:p>
            <a:pPr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7708C79-A4AC-4B5D-92DF-600737E4D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766" y="956616"/>
            <a:ext cx="10515600" cy="9248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Parámetros de Corte </a:t>
            </a:r>
          </a:p>
        </p:txBody>
      </p:sp>
      <p:sp>
        <p:nvSpPr>
          <p:cNvPr id="15" name="Marcador de número de diapositiva 14">
            <a:extLst>
              <a:ext uri="{FF2B5EF4-FFF2-40B4-BE49-F238E27FC236}">
                <a16:creationId xmlns:a16="http://schemas.microsoft.com/office/drawing/2014/main" id="{A65DB049-1A50-43CE-907A-2AA792D6F9F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es-ES" smtClean="0"/>
              <a:pPr rtl="0"/>
              <a:t>8</a:t>
            </a:fld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547D840D-AC6E-4F0E-B562-819386D3E35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50931" y="3809673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Velocidad de penetración 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4B9C2507-FEB7-4DC8-B74C-12FDF7B2DA8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50886" y="4155148"/>
            <a:ext cx="3103493" cy="1063108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Velocidad a la cual la fresa va penetrando el material hasta la profundidad de pasada</a:t>
            </a:r>
          </a:p>
          <a:p>
            <a:pPr rtl="0"/>
            <a:endParaRPr lang="es-ES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9848D4A8-6589-4AB3-B1B2-E5C601B474D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458639" y="3809673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Ancho de Pasada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6F09C19-B12A-46BD-ADC9-8A0BA0CACE8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8968" y="4155148"/>
            <a:ext cx="3103493" cy="866401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Cuando es el solapamiento entre pasadas laterales</a:t>
            </a:r>
          </a:p>
          <a:p>
            <a:pPr rtl="0"/>
            <a:endParaRPr lang="es-ES" dirty="0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99E78277-79B9-419C-A0B5-130D356F5BE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66346" y="3809673"/>
            <a:ext cx="3104198" cy="320381"/>
          </a:xfrm>
        </p:spPr>
        <p:txBody>
          <a:bodyPr rtlCol="0"/>
          <a:lstStyle/>
          <a:p>
            <a:pPr rtl="0"/>
            <a:r>
              <a:rPr lang="es-ES" dirty="0"/>
              <a:t>Angulo de hélice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83B60275-0476-4C73-A9F1-33555C744B1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067050" y="4155148"/>
            <a:ext cx="3103493" cy="1063108"/>
          </a:xfrm>
        </p:spPr>
        <p:txBody>
          <a:bodyPr rtlCol="0">
            <a:normAutofit/>
          </a:bodyPr>
          <a:lstStyle/>
          <a:p>
            <a:pPr rtl="0"/>
            <a:r>
              <a:rPr lang="es-ES" noProof="1"/>
              <a:t>En operaciones de agujero, cuando es el angulo con el cual se penetra con movimiento circular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85616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  <p:bldP spid="9" grpId="0" build="p"/>
      <p:bldP spid="10" grpId="0" build="p"/>
      <p:bldP spid="11" grpId="0" build="p"/>
      <p:bldP spid="12" grpId="0" build="p"/>
      <p:bldP spid="24" grpId="0" build="p"/>
      <p:bldP spid="2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456" y="3257550"/>
            <a:ext cx="4203247" cy="743744"/>
          </a:xfrm>
        </p:spPr>
        <p:txBody>
          <a:bodyPr rtlCol="0"/>
          <a:lstStyle/>
          <a:p>
            <a:pPr rtl="0"/>
            <a:r>
              <a:rPr lang="es-ES" sz="3200" dirty="0"/>
              <a:t>LOS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6" y="3629422"/>
            <a:ext cx="4996544" cy="1800225"/>
          </a:xfrm>
        </p:spPr>
        <p:txBody>
          <a:bodyPr vert="horz" lIns="0" tIns="45720" rIns="91440" bIns="45720" rtlCol="0" anchor="t">
            <a:normAutofit/>
          </a:bodyPr>
          <a:lstStyle/>
          <a:p>
            <a:pPr rtl="0"/>
            <a:r>
              <a:rPr lang="es-ES" sz="2000" dirty="0"/>
              <a:t>A utilizar en la CNC LTA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28F602C-7F98-4C02-99D4-ED65E00D6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es-ES" smtClean="0"/>
              <a:pPr rtl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Verd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60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8847073_TF12041065_Win32" id="{3573CE6F-1C8E-4142-A185-F75DC94F895C}" vid="{5A997DEF-C6D9-4ED2-A6A1-3851C16026E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1612839-5FA9-4715-8A7D-7F95D097B1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FFC980-8EEC-4CFC-96C7-CEB6F5CA86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66E941-6182-4A32-B603-DDB09E5F0715}">
  <ds:schemaRefs>
    <ds:schemaRef ds:uri="230e9df3-be65-4c73-a93b-d1236ebd677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16c05727-aa75-4e4a-9b5f-8a80a1165891"/>
    <ds:schemaRef ds:uri="71af3243-3dd4-4a8d-8c0d-dd76da1f02a5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Plantilla de discurso de ciencia, tecnología, ingeniería y matemáticas</Template>
  <TotalTime>2353</TotalTime>
  <Words>937</Words>
  <Application>Microsoft Office PowerPoint</Application>
  <PresentationFormat>Panorámica</PresentationFormat>
  <Paragraphs>195</Paragraphs>
  <Slides>14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Source Sans Pro</vt:lpstr>
      <vt:lpstr>Times New Roman</vt:lpstr>
      <vt:lpstr>Tema de Office</vt:lpstr>
      <vt:lpstr>Presentación de PowerPoint</vt:lpstr>
      <vt:lpstr>Capacitación Para alumnos de pregrado</vt:lpstr>
      <vt:lpstr>Teoría de los Materiales</vt:lpstr>
      <vt:lpstr>Materiales y Sus Propiedades</vt:lpstr>
      <vt:lpstr>Parámetros de las  herramientas</vt:lpstr>
      <vt:lpstr>Materiales base</vt:lpstr>
      <vt:lpstr>Herramientas</vt:lpstr>
      <vt:lpstr>Parámetros de Corte </vt:lpstr>
      <vt:lpstr>LOS MATERIALES</vt:lpstr>
      <vt:lpstr>MDF</vt:lpstr>
      <vt:lpstr>MADERAS CHILENAS</vt:lpstr>
      <vt:lpstr>ACRILICO</vt:lpstr>
      <vt:lpstr>FIBRA DE CARBONO</vt:lpstr>
      <vt:lpstr>Nos vemos en la próxima clase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Joaquin Ignacio Salazar Muñoz</dc:creator>
  <cp:lastModifiedBy>Joaquin Ignacio Salazar Muñoz</cp:lastModifiedBy>
  <cp:revision>7</cp:revision>
  <dcterms:created xsi:type="dcterms:W3CDTF">2025-05-05T16:15:40Z</dcterms:created>
  <dcterms:modified xsi:type="dcterms:W3CDTF">2025-06-05T16:54:51Z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